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11"/>
  </p:notesMasterIdLst>
  <p:sldIdLst>
    <p:sldId id="278" r:id="rId2"/>
    <p:sldId id="281" r:id="rId3"/>
    <p:sldId id="380" r:id="rId4"/>
    <p:sldId id="381" r:id="rId5"/>
    <p:sldId id="376" r:id="rId6"/>
    <p:sldId id="377" r:id="rId7"/>
    <p:sldId id="378" r:id="rId8"/>
    <p:sldId id="373" r:id="rId9"/>
    <p:sldId id="327" r:id="rId10"/>
  </p:sldIdLst>
  <p:sldSz cx="18288000" cy="10287000"/>
  <p:notesSz cx="6858000" cy="9144000"/>
  <p:embeddedFontLst>
    <p:embeddedFont>
      <p:font typeface="Golos Text" panose="020B0503020202020204" pitchFamily="34" charset="77"/>
      <p:regular r:id="rId12"/>
      <p:bold r:id="rId13"/>
    </p:embeddedFont>
    <p:embeddedFont>
      <p:font typeface="Golos Text Medium" panose="020B0503020202020204" pitchFamily="34" charset="77"/>
      <p:regular r:id="rId14"/>
    </p:embeddedFont>
    <p:embeddedFont>
      <p:font typeface="Proxima Nova" panose="02000506030000020004" pitchFamily="2" charset="0"/>
      <p:regular r:id="rId15"/>
      <p:bold r:id="rId16"/>
      <p:italic r:id="rId17"/>
      <p:boldItalic r:id="rId18"/>
    </p:embeddedFont>
    <p:embeddedFont>
      <p:font typeface="Proxima Nova Semibold" panose="02000506030000020004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9AA0A6"/>
          </p15:clr>
        </p15:guide>
        <p15:guide id="2" pos="594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D1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DDFBC8-0C1C-41B8-96A9-C3C92576268C}">
  <a:tblStyle styleId="{D0DDFBC8-0C1C-41B8-96A9-C3C92576268C}" styleName="Table_0">
    <a:wholeTbl>
      <a:tcTxStyle b="off" i="off">
        <a:font>
          <a:latin typeface="Circe"/>
          <a:ea typeface="Circe"/>
          <a:cs typeface="Circe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E2CD"/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  <a:fill>
          <a:solidFill>
            <a:srgbClr val="FFF1E8"/>
          </a:solidFill>
        </a:fill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irce"/>
          <a:ea typeface="Circe"/>
          <a:cs typeface="Circe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583"/>
  </p:normalViewPr>
  <p:slideViewPr>
    <p:cSldViewPr snapToGrid="0">
      <p:cViewPr varScale="1">
        <p:scale>
          <a:sx n="60" d="100"/>
          <a:sy n="60" d="100"/>
        </p:scale>
        <p:origin x="864" y="192"/>
      </p:cViewPr>
      <p:guideLst>
        <p:guide orient="horz"/>
        <p:guide pos="59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86f911c6f3_2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86f911c6f3_2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86f911c6f3_2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86f911c6f3_2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4975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4812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0707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1587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7818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86f911c6f3_2_2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86f911c6f3_2_2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4811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86f911c6f3_2_29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86f911c6f3_2_29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0494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ая сетка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6876802" y="8877431"/>
            <a:ext cx="698087" cy="701967"/>
            <a:chOff x="238125" y="2432825"/>
            <a:chExt cx="779550" cy="781875"/>
          </a:xfrm>
        </p:grpSpPr>
        <p:sp>
          <p:nvSpPr>
            <p:cNvPr id="11" name="Google Shape;11;p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  <p15:guide id="2" pos="828">
          <p15:clr>
            <a:srgbClr val="FA7B17"/>
          </p15:clr>
        </p15:guide>
        <p15:guide id="3" pos="1191">
          <p15:clr>
            <a:srgbClr val="FA7B17"/>
          </p15:clr>
        </p15:guide>
        <p15:guide id="4" pos="1553">
          <p15:clr>
            <a:srgbClr val="FA7B17"/>
          </p15:clr>
        </p15:guide>
        <p15:guide id="5" pos="1915">
          <p15:clr>
            <a:srgbClr val="FA7B17"/>
          </p15:clr>
        </p15:guide>
        <p15:guide id="6" pos="2295">
          <p15:clr>
            <a:srgbClr val="FA7B17"/>
          </p15:clr>
        </p15:guide>
        <p15:guide id="7" pos="2652">
          <p15:clr>
            <a:srgbClr val="FA7B17"/>
          </p15:clr>
        </p15:guide>
        <p15:guide id="8" pos="3024">
          <p15:clr>
            <a:srgbClr val="FA7B17"/>
          </p15:clr>
        </p15:guide>
        <p15:guide id="9" pos="3389">
          <p15:clr>
            <a:srgbClr val="FA7B17"/>
          </p15:clr>
        </p15:guide>
        <p15:guide id="10" pos="3755">
          <p15:clr>
            <a:srgbClr val="FA7B17"/>
          </p15:clr>
        </p15:guide>
        <p15:guide id="11" pos="4114">
          <p15:clr>
            <a:srgbClr val="FA7B17"/>
          </p15:clr>
        </p15:guide>
        <p15:guide id="12" pos="4487">
          <p15:clr>
            <a:srgbClr val="FA7B17"/>
          </p15:clr>
        </p15:guide>
        <p15:guide id="13" pos="4851">
          <p15:clr>
            <a:srgbClr val="FA7B17"/>
          </p15:clr>
        </p15:guide>
        <p15:guide id="14" pos="5218">
          <p15:clr>
            <a:srgbClr val="FA7B17"/>
          </p15:clr>
        </p15:guide>
        <p15:guide id="15" pos="5576">
          <p15:clr>
            <a:srgbClr val="FA7B17"/>
          </p15:clr>
        </p15:guide>
        <p15:guide id="16" pos="5950">
          <p15:clr>
            <a:srgbClr val="FA7B17"/>
          </p15:clr>
        </p15:guide>
        <p15:guide id="17" pos="6313">
          <p15:clr>
            <a:srgbClr val="FA7B17"/>
          </p15:clr>
        </p15:guide>
        <p15:guide id="18" pos="6681">
          <p15:clr>
            <a:srgbClr val="FA7B17"/>
          </p15:clr>
        </p15:guide>
        <p15:guide id="19" pos="7038">
          <p15:clr>
            <a:srgbClr val="FA7B17"/>
          </p15:clr>
        </p15:guide>
        <p15:guide id="20" pos="7413">
          <p15:clr>
            <a:srgbClr val="FA7B17"/>
          </p15:clr>
        </p15:guide>
        <p15:guide id="21" pos="7775">
          <p15:clr>
            <a:srgbClr val="FA7B17"/>
          </p15:clr>
        </p15:guide>
        <p15:guide id="22" pos="8145">
          <p15:clr>
            <a:srgbClr val="FA7B17"/>
          </p15:clr>
        </p15:guide>
        <p15:guide id="23" pos="8512">
          <p15:clr>
            <a:srgbClr val="FA7B17"/>
          </p15:clr>
        </p15:guide>
        <p15:guide id="24" pos="8880">
          <p15:clr>
            <a:srgbClr val="FA7B17"/>
          </p15:clr>
        </p15:guide>
        <p15:guide id="25" pos="9248">
          <p15:clr>
            <a:srgbClr val="FA7B17"/>
          </p15:clr>
        </p15:guide>
        <p15:guide id="26" pos="9615">
          <p15:clr>
            <a:srgbClr val="FA7B17"/>
          </p15:clr>
        </p15:guide>
        <p15:guide id="27" pos="9967">
          <p15:clr>
            <a:srgbClr val="FA7B17"/>
          </p15:clr>
        </p15:guide>
        <p15:guide id="28" pos="10343">
          <p15:clr>
            <a:srgbClr val="FA7B17"/>
          </p15:clr>
        </p15:guide>
        <p15:guide id="29" pos="10699">
          <p15:clr>
            <a:srgbClr val="FA7B17"/>
          </p15:clr>
        </p15:guide>
        <p15:guide id="30" pos="11071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Чистый">
  <p:cSld name="CUSTOM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4"/>
          <p:cNvGrpSpPr/>
          <p:nvPr/>
        </p:nvGrpSpPr>
        <p:grpSpPr>
          <a:xfrm>
            <a:off x="16876802" y="8877431"/>
            <a:ext cx="698087" cy="701967"/>
            <a:chOff x="238125" y="2432825"/>
            <a:chExt cx="779550" cy="781875"/>
          </a:xfrm>
        </p:grpSpPr>
        <p:sp>
          <p:nvSpPr>
            <p:cNvPr id="23" name="Google Shape;23;p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1">
          <p15:clr>
            <a:srgbClr val="FA7B17"/>
          </p15:clr>
        </p15:guide>
        <p15:guide id="2" orient="horz" pos="770">
          <p15:clr>
            <a:srgbClr val="FA7B17"/>
          </p15:clr>
        </p15:guide>
        <p15:guide id="3" orient="horz" pos="888">
          <p15:clr>
            <a:srgbClr val="FA7B17"/>
          </p15:clr>
        </p15:guide>
        <p15:guide id="4" orient="horz" pos="1205">
          <p15:clr>
            <a:srgbClr val="FA7B17"/>
          </p15:clr>
        </p15:guide>
        <p15:guide id="5" orient="horz" pos="1328">
          <p15:clr>
            <a:srgbClr val="FA7B17"/>
          </p15:clr>
        </p15:guide>
        <p15:guide id="6" orient="horz" pos="1644">
          <p15:clr>
            <a:srgbClr val="FA7B17"/>
          </p15:clr>
        </p15:guide>
        <p15:guide id="7" orient="horz" pos="1768">
          <p15:clr>
            <a:srgbClr val="FA7B17"/>
          </p15:clr>
        </p15:guide>
        <p15:guide id="8" orient="horz" pos="2085">
          <p15:clr>
            <a:srgbClr val="FA7B17"/>
          </p15:clr>
        </p15:guide>
        <p15:guide id="9" orient="horz" pos="2201">
          <p15:clr>
            <a:srgbClr val="FA7B17"/>
          </p15:clr>
        </p15:guide>
        <p15:guide id="10" orient="horz" pos="2520">
          <p15:clr>
            <a:srgbClr val="FA7B17"/>
          </p15:clr>
        </p15:guide>
        <p15:guide id="11" orient="horz" pos="2641">
          <p15:clr>
            <a:srgbClr val="FA7B17"/>
          </p15:clr>
        </p15:guide>
        <p15:guide id="12" orient="horz" pos="2960">
          <p15:clr>
            <a:srgbClr val="FA7B17"/>
          </p15:clr>
        </p15:guide>
        <p15:guide id="13" orient="horz" pos="3077">
          <p15:clr>
            <a:srgbClr val="FA7B17"/>
          </p15:clr>
        </p15:guide>
        <p15:guide id="14" orient="horz" pos="3403">
          <p15:clr>
            <a:srgbClr val="FA7B17"/>
          </p15:clr>
        </p15:guide>
        <p15:guide id="15" orient="horz" pos="3520">
          <p15:clr>
            <a:srgbClr val="FA7B17"/>
          </p15:clr>
        </p15:guide>
        <p15:guide id="16" orient="horz" pos="3839">
          <p15:clr>
            <a:srgbClr val="FA7B17"/>
          </p15:clr>
        </p15:guide>
        <p15:guide id="17" orient="horz" pos="3960">
          <p15:clr>
            <a:srgbClr val="FA7B17"/>
          </p15:clr>
        </p15:guide>
        <p15:guide id="18" orient="horz" pos="4279">
          <p15:clr>
            <a:srgbClr val="FA7B17"/>
          </p15:clr>
        </p15:guide>
        <p15:guide id="19" orient="horz" pos="4400">
          <p15:clr>
            <a:srgbClr val="FA7B17"/>
          </p15:clr>
        </p15:guide>
        <p15:guide id="20" orient="horz" pos="4719">
          <p15:clr>
            <a:srgbClr val="FA7B17"/>
          </p15:clr>
        </p15:guide>
        <p15:guide id="21" orient="horz" pos="4836">
          <p15:clr>
            <a:srgbClr val="FA7B17"/>
          </p15:clr>
        </p15:guide>
        <p15:guide id="22" orient="horz" pos="5154">
          <p15:clr>
            <a:srgbClr val="FA7B17"/>
          </p15:clr>
        </p15:guide>
        <p15:guide id="23" orient="horz" pos="5275">
          <p15:clr>
            <a:srgbClr val="FA7B17"/>
          </p15:clr>
        </p15:guide>
        <p15:guide id="24" orient="horz" pos="5592">
          <p15:clr>
            <a:srgbClr val="FA7B17"/>
          </p15:clr>
        </p15:guide>
        <p15:guide id="25" orient="horz" pos="5710">
          <p15:clr>
            <a:srgbClr val="FA7B17"/>
          </p15:clr>
        </p15:guide>
        <p15:guide id="26" orient="horz" pos="603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щий/крупный заголовок">
  <p:cSld name="CUSTOM_2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548367" y="4144398"/>
            <a:ext cx="14652300" cy="58749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marL="914400" lvl="1" indent="-431800">
              <a:spcBef>
                <a:spcPts val="320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>
              <a:spcBef>
                <a:spcPts val="320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>
              <a:spcBef>
                <a:spcPts val="320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>
              <a:spcBef>
                <a:spcPts val="320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>
              <a:spcBef>
                <a:spcPts val="320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>
              <a:spcBef>
                <a:spcPts val="320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>
              <a:spcBef>
                <a:spcPts val="320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>
              <a:spcBef>
                <a:spcPts val="3200"/>
              </a:spcBef>
              <a:spcAft>
                <a:spcPts val="320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454725" y="1026006"/>
            <a:ext cx="14652300" cy="299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30" name="Google Shape;30;p5"/>
          <p:cNvGrpSpPr/>
          <p:nvPr/>
        </p:nvGrpSpPr>
        <p:grpSpPr>
          <a:xfrm>
            <a:off x="16876802" y="8877431"/>
            <a:ext cx="698087" cy="701967"/>
            <a:chOff x="238125" y="2432825"/>
            <a:chExt cx="779550" cy="781875"/>
          </a:xfrm>
        </p:grpSpPr>
        <p:sp>
          <p:nvSpPr>
            <p:cNvPr id="31" name="Google Shape;31;p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1">
          <p15:clr>
            <a:srgbClr val="FA7B17"/>
          </p15:clr>
        </p15:guide>
        <p15:guide id="2" orient="horz" pos="770">
          <p15:clr>
            <a:srgbClr val="FA7B17"/>
          </p15:clr>
        </p15:guide>
        <p15:guide id="3" orient="horz" pos="888">
          <p15:clr>
            <a:srgbClr val="FA7B17"/>
          </p15:clr>
        </p15:guide>
        <p15:guide id="4" orient="horz" pos="1205">
          <p15:clr>
            <a:srgbClr val="FA7B17"/>
          </p15:clr>
        </p15:guide>
        <p15:guide id="5" orient="horz" pos="1328">
          <p15:clr>
            <a:srgbClr val="FA7B17"/>
          </p15:clr>
        </p15:guide>
        <p15:guide id="6" orient="horz" pos="1644">
          <p15:clr>
            <a:srgbClr val="FA7B17"/>
          </p15:clr>
        </p15:guide>
        <p15:guide id="7" orient="horz" pos="1768">
          <p15:clr>
            <a:srgbClr val="FA7B17"/>
          </p15:clr>
        </p15:guide>
        <p15:guide id="8" orient="horz" pos="2085">
          <p15:clr>
            <a:srgbClr val="FA7B17"/>
          </p15:clr>
        </p15:guide>
        <p15:guide id="9" orient="horz" pos="2201">
          <p15:clr>
            <a:srgbClr val="FA7B17"/>
          </p15:clr>
        </p15:guide>
        <p15:guide id="10" orient="horz" pos="2520">
          <p15:clr>
            <a:srgbClr val="FA7B17"/>
          </p15:clr>
        </p15:guide>
        <p15:guide id="11" orient="horz" pos="2641">
          <p15:clr>
            <a:srgbClr val="FA7B17"/>
          </p15:clr>
        </p15:guide>
        <p15:guide id="12" orient="horz" pos="2960">
          <p15:clr>
            <a:srgbClr val="FA7B17"/>
          </p15:clr>
        </p15:guide>
        <p15:guide id="13" orient="horz" pos="3077">
          <p15:clr>
            <a:srgbClr val="FA7B17"/>
          </p15:clr>
        </p15:guide>
        <p15:guide id="14" orient="horz" pos="3403">
          <p15:clr>
            <a:srgbClr val="FA7B17"/>
          </p15:clr>
        </p15:guide>
        <p15:guide id="15" orient="horz" pos="3520">
          <p15:clr>
            <a:srgbClr val="FA7B17"/>
          </p15:clr>
        </p15:guide>
        <p15:guide id="16" orient="horz" pos="3839">
          <p15:clr>
            <a:srgbClr val="FA7B17"/>
          </p15:clr>
        </p15:guide>
        <p15:guide id="17" orient="horz" pos="3960">
          <p15:clr>
            <a:srgbClr val="FA7B17"/>
          </p15:clr>
        </p15:guide>
        <p15:guide id="18" orient="horz" pos="4279">
          <p15:clr>
            <a:srgbClr val="FA7B17"/>
          </p15:clr>
        </p15:guide>
        <p15:guide id="19" orient="horz" pos="4400">
          <p15:clr>
            <a:srgbClr val="FA7B17"/>
          </p15:clr>
        </p15:guide>
        <p15:guide id="20" orient="horz" pos="4719">
          <p15:clr>
            <a:srgbClr val="FA7B17"/>
          </p15:clr>
        </p15:guide>
        <p15:guide id="21" orient="horz" pos="4836">
          <p15:clr>
            <a:srgbClr val="FA7B17"/>
          </p15:clr>
        </p15:guide>
        <p15:guide id="22" orient="horz" pos="5154">
          <p15:clr>
            <a:srgbClr val="FA7B17"/>
          </p15:clr>
        </p15:guide>
        <p15:guide id="23" orient="horz" pos="5275">
          <p15:clr>
            <a:srgbClr val="FA7B17"/>
          </p15:clr>
        </p15:guide>
        <p15:guide id="24" orient="horz" pos="5592">
          <p15:clr>
            <a:srgbClr val="FA7B17"/>
          </p15:clr>
        </p15:guide>
        <p15:guide id="25" orient="horz" pos="5710">
          <p15:clr>
            <a:srgbClr val="FA7B17"/>
          </p15:clr>
        </p15:guide>
        <p15:guide id="26" orient="horz" pos="603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щий/обычный заголовок">
  <p:cSld name="CUSTOM_2_1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571492" y="1497298"/>
            <a:ext cx="14652300" cy="58749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4725" y="430176"/>
            <a:ext cx="14652300" cy="10971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38" name="Google Shape;38;p6"/>
          <p:cNvGrpSpPr/>
          <p:nvPr/>
        </p:nvGrpSpPr>
        <p:grpSpPr>
          <a:xfrm>
            <a:off x="16876802" y="8877431"/>
            <a:ext cx="698087" cy="701967"/>
            <a:chOff x="238125" y="2432825"/>
            <a:chExt cx="779550" cy="781875"/>
          </a:xfrm>
        </p:grpSpPr>
        <p:sp>
          <p:nvSpPr>
            <p:cNvPr id="39" name="Google Shape;39;p6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6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6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1">
          <p15:clr>
            <a:srgbClr val="FA7B17"/>
          </p15:clr>
        </p15:guide>
        <p15:guide id="2" orient="horz" pos="770">
          <p15:clr>
            <a:srgbClr val="FA7B17"/>
          </p15:clr>
        </p15:guide>
        <p15:guide id="3" orient="horz" pos="888">
          <p15:clr>
            <a:srgbClr val="FA7B17"/>
          </p15:clr>
        </p15:guide>
        <p15:guide id="4" orient="horz" pos="1205">
          <p15:clr>
            <a:srgbClr val="FA7B17"/>
          </p15:clr>
        </p15:guide>
        <p15:guide id="5" orient="horz" pos="1328">
          <p15:clr>
            <a:srgbClr val="FA7B17"/>
          </p15:clr>
        </p15:guide>
        <p15:guide id="6" orient="horz" pos="1644">
          <p15:clr>
            <a:srgbClr val="FA7B17"/>
          </p15:clr>
        </p15:guide>
        <p15:guide id="7" orient="horz" pos="1768">
          <p15:clr>
            <a:srgbClr val="FA7B17"/>
          </p15:clr>
        </p15:guide>
        <p15:guide id="8" orient="horz" pos="2085">
          <p15:clr>
            <a:srgbClr val="FA7B17"/>
          </p15:clr>
        </p15:guide>
        <p15:guide id="9" orient="horz" pos="2201">
          <p15:clr>
            <a:srgbClr val="FA7B17"/>
          </p15:clr>
        </p15:guide>
        <p15:guide id="10" orient="horz" pos="2520">
          <p15:clr>
            <a:srgbClr val="FA7B17"/>
          </p15:clr>
        </p15:guide>
        <p15:guide id="11" orient="horz" pos="2641">
          <p15:clr>
            <a:srgbClr val="FA7B17"/>
          </p15:clr>
        </p15:guide>
        <p15:guide id="12" orient="horz" pos="2960">
          <p15:clr>
            <a:srgbClr val="FA7B17"/>
          </p15:clr>
        </p15:guide>
        <p15:guide id="13" orient="horz" pos="3077">
          <p15:clr>
            <a:srgbClr val="FA7B17"/>
          </p15:clr>
        </p15:guide>
        <p15:guide id="14" orient="horz" pos="3403">
          <p15:clr>
            <a:srgbClr val="FA7B17"/>
          </p15:clr>
        </p15:guide>
        <p15:guide id="15" orient="horz" pos="3520">
          <p15:clr>
            <a:srgbClr val="FA7B17"/>
          </p15:clr>
        </p15:guide>
        <p15:guide id="16" orient="horz" pos="3839">
          <p15:clr>
            <a:srgbClr val="FA7B17"/>
          </p15:clr>
        </p15:guide>
        <p15:guide id="17" orient="horz" pos="3960">
          <p15:clr>
            <a:srgbClr val="FA7B17"/>
          </p15:clr>
        </p15:guide>
        <p15:guide id="18" orient="horz" pos="4279">
          <p15:clr>
            <a:srgbClr val="FA7B17"/>
          </p15:clr>
        </p15:guide>
        <p15:guide id="19" orient="horz" pos="4400">
          <p15:clr>
            <a:srgbClr val="FA7B17"/>
          </p15:clr>
        </p15:guide>
        <p15:guide id="20" orient="horz" pos="4719">
          <p15:clr>
            <a:srgbClr val="FA7B17"/>
          </p15:clr>
        </p15:guide>
        <p15:guide id="21" orient="horz" pos="4836">
          <p15:clr>
            <a:srgbClr val="FA7B17"/>
          </p15:clr>
        </p15:guide>
        <p15:guide id="22" orient="horz" pos="5154">
          <p15:clr>
            <a:srgbClr val="FA7B17"/>
          </p15:clr>
        </p15:guide>
        <p15:guide id="23" orient="horz" pos="5275">
          <p15:clr>
            <a:srgbClr val="FA7B17"/>
          </p15:clr>
        </p15:guide>
        <p15:guide id="24" orient="horz" pos="5592">
          <p15:clr>
            <a:srgbClr val="FA7B17"/>
          </p15:clr>
        </p15:guide>
        <p15:guide id="25" orient="horz" pos="5710">
          <p15:clr>
            <a:srgbClr val="FA7B17"/>
          </p15:clr>
        </p15:guide>
        <p15:guide id="26" orient="horz" pos="603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лайд">
  <p:cSld name="CUSTOM_1_1_1">
    <p:bg>
      <p:bgPr>
        <a:solidFill>
          <a:srgbClr val="4BD0A0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454725" y="5140806"/>
            <a:ext cx="14652300" cy="299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591990" y="8723780"/>
            <a:ext cx="6189900" cy="11529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grpSp>
        <p:nvGrpSpPr>
          <p:cNvPr id="83" name="Google Shape;83;p9"/>
          <p:cNvGrpSpPr/>
          <p:nvPr/>
        </p:nvGrpSpPr>
        <p:grpSpPr>
          <a:xfrm>
            <a:off x="15251724" y="9323034"/>
            <a:ext cx="2321603" cy="256198"/>
            <a:chOff x="238125" y="2442125"/>
            <a:chExt cx="7101875" cy="784200"/>
          </a:xfrm>
        </p:grpSpPr>
        <p:sp>
          <p:nvSpPr>
            <p:cNvPr id="84" name="Google Shape;84;p9"/>
            <p:cNvSpPr/>
            <p:nvPr/>
          </p:nvSpPr>
          <p:spPr>
            <a:xfrm>
              <a:off x="1452775" y="2528225"/>
              <a:ext cx="574800" cy="625975"/>
            </a:xfrm>
            <a:custGeom>
              <a:avLst/>
              <a:gdLst/>
              <a:ahLst/>
              <a:cxnLst/>
              <a:rect l="l" t="t" r="r" b="b"/>
              <a:pathLst>
                <a:path w="22992" h="25039" extrusionOk="0">
                  <a:moveTo>
                    <a:pt x="1" y="1"/>
                  </a:moveTo>
                  <a:lnTo>
                    <a:pt x="1" y="25038"/>
                  </a:lnTo>
                  <a:lnTo>
                    <a:pt x="6144" y="25038"/>
                  </a:lnTo>
                  <a:lnTo>
                    <a:pt x="6144" y="14893"/>
                  </a:lnTo>
                  <a:lnTo>
                    <a:pt x="16848" y="14893"/>
                  </a:lnTo>
                  <a:lnTo>
                    <a:pt x="16848" y="25038"/>
                  </a:lnTo>
                  <a:lnTo>
                    <a:pt x="22991" y="25038"/>
                  </a:lnTo>
                  <a:lnTo>
                    <a:pt x="22991" y="1"/>
                  </a:lnTo>
                  <a:lnTo>
                    <a:pt x="16848" y="1"/>
                  </a:lnTo>
                  <a:lnTo>
                    <a:pt x="16848" y="9681"/>
                  </a:lnTo>
                  <a:lnTo>
                    <a:pt x="6144" y="9681"/>
                  </a:lnTo>
                  <a:lnTo>
                    <a:pt x="61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2141550" y="2514275"/>
              <a:ext cx="600400" cy="653875"/>
            </a:xfrm>
            <a:custGeom>
              <a:avLst/>
              <a:gdLst/>
              <a:ahLst/>
              <a:cxnLst/>
              <a:rect l="l" t="t" r="r" b="b"/>
              <a:pathLst>
                <a:path w="24016" h="26155" extrusionOk="0">
                  <a:moveTo>
                    <a:pt x="12194" y="5119"/>
                  </a:moveTo>
                  <a:cubicBezTo>
                    <a:pt x="13032" y="5119"/>
                    <a:pt x="13683" y="5212"/>
                    <a:pt x="14428" y="5306"/>
                  </a:cubicBezTo>
                  <a:cubicBezTo>
                    <a:pt x="15080" y="5492"/>
                    <a:pt x="15731" y="5771"/>
                    <a:pt x="16197" y="6143"/>
                  </a:cubicBezTo>
                  <a:cubicBezTo>
                    <a:pt x="16755" y="6609"/>
                    <a:pt x="17127" y="7167"/>
                    <a:pt x="17407" y="7819"/>
                  </a:cubicBezTo>
                  <a:cubicBezTo>
                    <a:pt x="17779" y="8563"/>
                    <a:pt x="17965" y="9401"/>
                    <a:pt x="17965" y="10425"/>
                  </a:cubicBezTo>
                  <a:lnTo>
                    <a:pt x="6330" y="10425"/>
                  </a:lnTo>
                  <a:cubicBezTo>
                    <a:pt x="6330" y="9494"/>
                    <a:pt x="6516" y="8656"/>
                    <a:pt x="6889" y="7912"/>
                  </a:cubicBezTo>
                  <a:cubicBezTo>
                    <a:pt x="7261" y="7260"/>
                    <a:pt x="7633" y="6702"/>
                    <a:pt x="8192" y="6236"/>
                  </a:cubicBezTo>
                  <a:cubicBezTo>
                    <a:pt x="8750" y="5864"/>
                    <a:pt x="9309" y="5585"/>
                    <a:pt x="10053" y="5399"/>
                  </a:cubicBezTo>
                  <a:cubicBezTo>
                    <a:pt x="10798" y="5212"/>
                    <a:pt x="11450" y="5119"/>
                    <a:pt x="12194" y="5119"/>
                  </a:cubicBezTo>
                  <a:close/>
                  <a:moveTo>
                    <a:pt x="12008" y="0"/>
                  </a:moveTo>
                  <a:cubicBezTo>
                    <a:pt x="10333" y="0"/>
                    <a:pt x="8750" y="279"/>
                    <a:pt x="7354" y="838"/>
                  </a:cubicBezTo>
                  <a:cubicBezTo>
                    <a:pt x="5865" y="1303"/>
                    <a:pt x="4562" y="2048"/>
                    <a:pt x="3538" y="3072"/>
                  </a:cubicBezTo>
                  <a:cubicBezTo>
                    <a:pt x="2421" y="4096"/>
                    <a:pt x="1583" y="5399"/>
                    <a:pt x="932" y="6981"/>
                  </a:cubicBezTo>
                  <a:cubicBezTo>
                    <a:pt x="280" y="8470"/>
                    <a:pt x="1" y="10332"/>
                    <a:pt x="1" y="12379"/>
                  </a:cubicBezTo>
                  <a:lnTo>
                    <a:pt x="1" y="13310"/>
                  </a:lnTo>
                  <a:cubicBezTo>
                    <a:pt x="1" y="15544"/>
                    <a:pt x="280" y="17406"/>
                    <a:pt x="932" y="19081"/>
                  </a:cubicBezTo>
                  <a:cubicBezTo>
                    <a:pt x="1583" y="20663"/>
                    <a:pt x="2514" y="21966"/>
                    <a:pt x="3631" y="23083"/>
                  </a:cubicBezTo>
                  <a:cubicBezTo>
                    <a:pt x="4748" y="24107"/>
                    <a:pt x="6051" y="24945"/>
                    <a:pt x="7633" y="25410"/>
                  </a:cubicBezTo>
                  <a:cubicBezTo>
                    <a:pt x="9123" y="25969"/>
                    <a:pt x="10705" y="26155"/>
                    <a:pt x="12473" y="26155"/>
                  </a:cubicBezTo>
                  <a:cubicBezTo>
                    <a:pt x="15359" y="26155"/>
                    <a:pt x="17779" y="25503"/>
                    <a:pt x="19827" y="24200"/>
                  </a:cubicBezTo>
                  <a:cubicBezTo>
                    <a:pt x="21781" y="22897"/>
                    <a:pt x="22991" y="20942"/>
                    <a:pt x="23457" y="18336"/>
                  </a:cubicBezTo>
                  <a:lnTo>
                    <a:pt x="17779" y="18336"/>
                  </a:lnTo>
                  <a:cubicBezTo>
                    <a:pt x="17500" y="19174"/>
                    <a:pt x="16848" y="19919"/>
                    <a:pt x="16103" y="20384"/>
                  </a:cubicBezTo>
                  <a:cubicBezTo>
                    <a:pt x="15266" y="20849"/>
                    <a:pt x="14056" y="21129"/>
                    <a:pt x="12473" y="21129"/>
                  </a:cubicBezTo>
                  <a:cubicBezTo>
                    <a:pt x="11636" y="21129"/>
                    <a:pt x="10891" y="20942"/>
                    <a:pt x="10146" y="20756"/>
                  </a:cubicBezTo>
                  <a:cubicBezTo>
                    <a:pt x="9495" y="20477"/>
                    <a:pt x="8843" y="20105"/>
                    <a:pt x="8285" y="19639"/>
                  </a:cubicBezTo>
                  <a:cubicBezTo>
                    <a:pt x="7726" y="19081"/>
                    <a:pt x="7261" y="18429"/>
                    <a:pt x="6889" y="17685"/>
                  </a:cubicBezTo>
                  <a:cubicBezTo>
                    <a:pt x="6516" y="16847"/>
                    <a:pt x="6330" y="15916"/>
                    <a:pt x="6330" y="14799"/>
                  </a:cubicBezTo>
                  <a:lnTo>
                    <a:pt x="24015" y="14799"/>
                  </a:lnTo>
                  <a:lnTo>
                    <a:pt x="24015" y="12193"/>
                  </a:lnTo>
                  <a:cubicBezTo>
                    <a:pt x="24015" y="8191"/>
                    <a:pt x="22991" y="5212"/>
                    <a:pt x="20944" y="3072"/>
                  </a:cubicBezTo>
                  <a:cubicBezTo>
                    <a:pt x="18896" y="1024"/>
                    <a:pt x="15917" y="0"/>
                    <a:pt x="120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2793100" y="2528225"/>
              <a:ext cx="553850" cy="625975"/>
            </a:xfrm>
            <a:custGeom>
              <a:avLst/>
              <a:gdLst/>
              <a:ahLst/>
              <a:cxnLst/>
              <a:rect l="l" t="t" r="r" b="b"/>
              <a:pathLst>
                <a:path w="22154" h="25039" extrusionOk="0">
                  <a:moveTo>
                    <a:pt x="1" y="1"/>
                  </a:moveTo>
                  <a:lnTo>
                    <a:pt x="1" y="5213"/>
                  </a:lnTo>
                  <a:lnTo>
                    <a:pt x="8006" y="5213"/>
                  </a:lnTo>
                  <a:lnTo>
                    <a:pt x="8006" y="25038"/>
                  </a:lnTo>
                  <a:lnTo>
                    <a:pt x="14242" y="25038"/>
                  </a:lnTo>
                  <a:lnTo>
                    <a:pt x="14242" y="5213"/>
                  </a:lnTo>
                  <a:lnTo>
                    <a:pt x="22153" y="5213"/>
                  </a:lnTo>
                  <a:lnTo>
                    <a:pt x="221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3400450" y="2514275"/>
              <a:ext cx="623650" cy="653875"/>
            </a:xfrm>
            <a:custGeom>
              <a:avLst/>
              <a:gdLst/>
              <a:ahLst/>
              <a:cxnLst/>
              <a:rect l="l" t="t" r="r" b="b"/>
              <a:pathLst>
                <a:path w="24946" h="26155" extrusionOk="0">
                  <a:moveTo>
                    <a:pt x="12473" y="5306"/>
                  </a:moveTo>
                  <a:cubicBezTo>
                    <a:pt x="14241" y="5306"/>
                    <a:pt x="15637" y="5864"/>
                    <a:pt x="16847" y="7167"/>
                  </a:cubicBezTo>
                  <a:cubicBezTo>
                    <a:pt x="18057" y="8377"/>
                    <a:pt x="18616" y="10052"/>
                    <a:pt x="18616" y="12379"/>
                  </a:cubicBezTo>
                  <a:lnTo>
                    <a:pt x="18616" y="13310"/>
                  </a:lnTo>
                  <a:cubicBezTo>
                    <a:pt x="18616" y="15823"/>
                    <a:pt x="18057" y="17778"/>
                    <a:pt x="16847" y="18988"/>
                  </a:cubicBezTo>
                  <a:cubicBezTo>
                    <a:pt x="15637" y="20291"/>
                    <a:pt x="14241" y="20942"/>
                    <a:pt x="12473" y="20942"/>
                  </a:cubicBezTo>
                  <a:cubicBezTo>
                    <a:pt x="10704" y="20942"/>
                    <a:pt x="9215" y="20291"/>
                    <a:pt x="8005" y="19081"/>
                  </a:cubicBezTo>
                  <a:cubicBezTo>
                    <a:pt x="6888" y="17778"/>
                    <a:pt x="6330" y="15916"/>
                    <a:pt x="6330" y="13310"/>
                  </a:cubicBezTo>
                  <a:lnTo>
                    <a:pt x="6330" y="12379"/>
                  </a:lnTo>
                  <a:cubicBezTo>
                    <a:pt x="6330" y="10052"/>
                    <a:pt x="6888" y="8377"/>
                    <a:pt x="8005" y="7167"/>
                  </a:cubicBezTo>
                  <a:cubicBezTo>
                    <a:pt x="9215" y="5864"/>
                    <a:pt x="10704" y="5306"/>
                    <a:pt x="12473" y="5306"/>
                  </a:cubicBezTo>
                  <a:close/>
                  <a:moveTo>
                    <a:pt x="12473" y="0"/>
                  </a:moveTo>
                  <a:cubicBezTo>
                    <a:pt x="10797" y="0"/>
                    <a:pt x="9122" y="279"/>
                    <a:pt x="7633" y="838"/>
                  </a:cubicBezTo>
                  <a:cubicBezTo>
                    <a:pt x="6143" y="1303"/>
                    <a:pt x="4747" y="2048"/>
                    <a:pt x="3630" y="3072"/>
                  </a:cubicBezTo>
                  <a:cubicBezTo>
                    <a:pt x="2513" y="4189"/>
                    <a:pt x="1676" y="5399"/>
                    <a:pt x="931" y="6981"/>
                  </a:cubicBezTo>
                  <a:cubicBezTo>
                    <a:pt x="279" y="8563"/>
                    <a:pt x="0" y="10332"/>
                    <a:pt x="0" y="12379"/>
                  </a:cubicBezTo>
                  <a:lnTo>
                    <a:pt x="0" y="13310"/>
                  </a:lnTo>
                  <a:cubicBezTo>
                    <a:pt x="0" y="15544"/>
                    <a:pt x="279" y="17406"/>
                    <a:pt x="931" y="18988"/>
                  </a:cubicBezTo>
                  <a:cubicBezTo>
                    <a:pt x="1676" y="20570"/>
                    <a:pt x="2513" y="21966"/>
                    <a:pt x="3630" y="22990"/>
                  </a:cubicBezTo>
                  <a:cubicBezTo>
                    <a:pt x="4747" y="24107"/>
                    <a:pt x="6143" y="24945"/>
                    <a:pt x="7633" y="25410"/>
                  </a:cubicBezTo>
                  <a:cubicBezTo>
                    <a:pt x="9122" y="25969"/>
                    <a:pt x="10797" y="26155"/>
                    <a:pt x="12473" y="26155"/>
                  </a:cubicBezTo>
                  <a:cubicBezTo>
                    <a:pt x="14148" y="26155"/>
                    <a:pt x="15730" y="25969"/>
                    <a:pt x="17220" y="25410"/>
                  </a:cubicBezTo>
                  <a:cubicBezTo>
                    <a:pt x="18802" y="24852"/>
                    <a:pt x="20105" y="24014"/>
                    <a:pt x="21222" y="22990"/>
                  </a:cubicBezTo>
                  <a:cubicBezTo>
                    <a:pt x="22339" y="21873"/>
                    <a:pt x="23270" y="20570"/>
                    <a:pt x="23921" y="18988"/>
                  </a:cubicBezTo>
                  <a:cubicBezTo>
                    <a:pt x="24573" y="17312"/>
                    <a:pt x="24945" y="15451"/>
                    <a:pt x="24945" y="13310"/>
                  </a:cubicBezTo>
                  <a:lnTo>
                    <a:pt x="24945" y="12379"/>
                  </a:lnTo>
                  <a:cubicBezTo>
                    <a:pt x="24945" y="10332"/>
                    <a:pt x="24573" y="8563"/>
                    <a:pt x="23921" y="6981"/>
                  </a:cubicBezTo>
                  <a:cubicBezTo>
                    <a:pt x="23270" y="5399"/>
                    <a:pt x="22339" y="4189"/>
                    <a:pt x="21222" y="3072"/>
                  </a:cubicBezTo>
                  <a:cubicBezTo>
                    <a:pt x="20105" y="2048"/>
                    <a:pt x="18802" y="1303"/>
                    <a:pt x="17220" y="838"/>
                  </a:cubicBezTo>
                  <a:cubicBezTo>
                    <a:pt x="15730" y="279"/>
                    <a:pt x="14148" y="0"/>
                    <a:pt x="1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4082250" y="2528225"/>
              <a:ext cx="600375" cy="639925"/>
            </a:xfrm>
            <a:custGeom>
              <a:avLst/>
              <a:gdLst/>
              <a:ahLst/>
              <a:cxnLst/>
              <a:rect l="l" t="t" r="r" b="b"/>
              <a:pathLst>
                <a:path w="24015" h="25597" extrusionOk="0">
                  <a:moveTo>
                    <a:pt x="4282" y="1"/>
                  </a:moveTo>
                  <a:lnTo>
                    <a:pt x="4282" y="8471"/>
                  </a:lnTo>
                  <a:cubicBezTo>
                    <a:pt x="4282" y="10704"/>
                    <a:pt x="4189" y="12473"/>
                    <a:pt x="4003" y="13962"/>
                  </a:cubicBezTo>
                  <a:cubicBezTo>
                    <a:pt x="3909" y="15451"/>
                    <a:pt x="3630" y="16661"/>
                    <a:pt x="3351" y="17499"/>
                  </a:cubicBezTo>
                  <a:cubicBezTo>
                    <a:pt x="3072" y="18337"/>
                    <a:pt x="2699" y="18988"/>
                    <a:pt x="2234" y="19361"/>
                  </a:cubicBezTo>
                  <a:cubicBezTo>
                    <a:pt x="1862" y="19733"/>
                    <a:pt x="1303" y="19919"/>
                    <a:pt x="745" y="19919"/>
                  </a:cubicBezTo>
                  <a:cubicBezTo>
                    <a:pt x="372" y="19919"/>
                    <a:pt x="186" y="19919"/>
                    <a:pt x="0" y="19826"/>
                  </a:cubicBezTo>
                  <a:lnTo>
                    <a:pt x="0" y="25504"/>
                  </a:lnTo>
                  <a:cubicBezTo>
                    <a:pt x="279" y="25597"/>
                    <a:pt x="559" y="25597"/>
                    <a:pt x="931" y="25597"/>
                  </a:cubicBezTo>
                  <a:lnTo>
                    <a:pt x="1862" y="25597"/>
                  </a:lnTo>
                  <a:cubicBezTo>
                    <a:pt x="3258" y="25597"/>
                    <a:pt x="4375" y="25411"/>
                    <a:pt x="5399" y="24945"/>
                  </a:cubicBezTo>
                  <a:cubicBezTo>
                    <a:pt x="6423" y="24480"/>
                    <a:pt x="7260" y="23642"/>
                    <a:pt x="8005" y="22432"/>
                  </a:cubicBezTo>
                  <a:cubicBezTo>
                    <a:pt x="8656" y="21222"/>
                    <a:pt x="9122" y="19547"/>
                    <a:pt x="9494" y="17499"/>
                  </a:cubicBezTo>
                  <a:cubicBezTo>
                    <a:pt x="9773" y="15358"/>
                    <a:pt x="9960" y="12752"/>
                    <a:pt x="9960" y="9494"/>
                  </a:cubicBezTo>
                  <a:lnTo>
                    <a:pt x="9960" y="5213"/>
                  </a:lnTo>
                  <a:lnTo>
                    <a:pt x="17778" y="5213"/>
                  </a:lnTo>
                  <a:lnTo>
                    <a:pt x="17778" y="25038"/>
                  </a:lnTo>
                  <a:lnTo>
                    <a:pt x="24014" y="25038"/>
                  </a:lnTo>
                  <a:lnTo>
                    <a:pt x="240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4794300" y="2514275"/>
              <a:ext cx="623650" cy="653875"/>
            </a:xfrm>
            <a:custGeom>
              <a:avLst/>
              <a:gdLst/>
              <a:ahLst/>
              <a:cxnLst/>
              <a:rect l="l" t="t" r="r" b="b"/>
              <a:pathLst>
                <a:path w="24946" h="26155" extrusionOk="0">
                  <a:moveTo>
                    <a:pt x="12473" y="5306"/>
                  </a:moveTo>
                  <a:cubicBezTo>
                    <a:pt x="14241" y="5306"/>
                    <a:pt x="15637" y="5864"/>
                    <a:pt x="16847" y="7167"/>
                  </a:cubicBezTo>
                  <a:cubicBezTo>
                    <a:pt x="18057" y="8377"/>
                    <a:pt x="18616" y="10052"/>
                    <a:pt x="18616" y="12379"/>
                  </a:cubicBezTo>
                  <a:lnTo>
                    <a:pt x="18616" y="13310"/>
                  </a:lnTo>
                  <a:cubicBezTo>
                    <a:pt x="18616" y="15823"/>
                    <a:pt x="18057" y="17778"/>
                    <a:pt x="16847" y="18988"/>
                  </a:cubicBezTo>
                  <a:cubicBezTo>
                    <a:pt x="15637" y="20291"/>
                    <a:pt x="14241" y="20942"/>
                    <a:pt x="12473" y="20942"/>
                  </a:cubicBezTo>
                  <a:cubicBezTo>
                    <a:pt x="10704" y="20942"/>
                    <a:pt x="9215" y="20291"/>
                    <a:pt x="8005" y="19081"/>
                  </a:cubicBezTo>
                  <a:cubicBezTo>
                    <a:pt x="6888" y="17778"/>
                    <a:pt x="6329" y="15916"/>
                    <a:pt x="6329" y="13310"/>
                  </a:cubicBezTo>
                  <a:lnTo>
                    <a:pt x="6329" y="12379"/>
                  </a:lnTo>
                  <a:cubicBezTo>
                    <a:pt x="6329" y="10052"/>
                    <a:pt x="6888" y="8377"/>
                    <a:pt x="8005" y="7167"/>
                  </a:cubicBezTo>
                  <a:cubicBezTo>
                    <a:pt x="9215" y="5864"/>
                    <a:pt x="10704" y="5306"/>
                    <a:pt x="12473" y="5306"/>
                  </a:cubicBezTo>
                  <a:close/>
                  <a:moveTo>
                    <a:pt x="12473" y="0"/>
                  </a:moveTo>
                  <a:cubicBezTo>
                    <a:pt x="10797" y="0"/>
                    <a:pt x="9122" y="279"/>
                    <a:pt x="7632" y="838"/>
                  </a:cubicBezTo>
                  <a:cubicBezTo>
                    <a:pt x="6143" y="1303"/>
                    <a:pt x="4747" y="2048"/>
                    <a:pt x="3630" y="3072"/>
                  </a:cubicBezTo>
                  <a:cubicBezTo>
                    <a:pt x="2513" y="4189"/>
                    <a:pt x="1582" y="5399"/>
                    <a:pt x="931" y="6981"/>
                  </a:cubicBezTo>
                  <a:cubicBezTo>
                    <a:pt x="279" y="8563"/>
                    <a:pt x="0" y="10332"/>
                    <a:pt x="0" y="12379"/>
                  </a:cubicBezTo>
                  <a:lnTo>
                    <a:pt x="0" y="13310"/>
                  </a:lnTo>
                  <a:cubicBezTo>
                    <a:pt x="0" y="15544"/>
                    <a:pt x="279" y="17406"/>
                    <a:pt x="931" y="18988"/>
                  </a:cubicBezTo>
                  <a:cubicBezTo>
                    <a:pt x="1582" y="20570"/>
                    <a:pt x="2513" y="21966"/>
                    <a:pt x="3630" y="22990"/>
                  </a:cubicBezTo>
                  <a:cubicBezTo>
                    <a:pt x="4747" y="24107"/>
                    <a:pt x="6143" y="24945"/>
                    <a:pt x="7632" y="25410"/>
                  </a:cubicBezTo>
                  <a:cubicBezTo>
                    <a:pt x="9122" y="25969"/>
                    <a:pt x="10797" y="26155"/>
                    <a:pt x="12473" y="26155"/>
                  </a:cubicBezTo>
                  <a:cubicBezTo>
                    <a:pt x="14148" y="26155"/>
                    <a:pt x="15730" y="25969"/>
                    <a:pt x="17220" y="25410"/>
                  </a:cubicBezTo>
                  <a:cubicBezTo>
                    <a:pt x="18802" y="24852"/>
                    <a:pt x="20105" y="24014"/>
                    <a:pt x="21222" y="22990"/>
                  </a:cubicBezTo>
                  <a:cubicBezTo>
                    <a:pt x="22339" y="21873"/>
                    <a:pt x="23270" y="20570"/>
                    <a:pt x="23921" y="18988"/>
                  </a:cubicBezTo>
                  <a:cubicBezTo>
                    <a:pt x="24573" y="17312"/>
                    <a:pt x="24945" y="15451"/>
                    <a:pt x="24945" y="13310"/>
                  </a:cubicBezTo>
                  <a:lnTo>
                    <a:pt x="24945" y="12379"/>
                  </a:lnTo>
                  <a:cubicBezTo>
                    <a:pt x="24945" y="10332"/>
                    <a:pt x="24573" y="8563"/>
                    <a:pt x="23921" y="6981"/>
                  </a:cubicBezTo>
                  <a:cubicBezTo>
                    <a:pt x="23270" y="5399"/>
                    <a:pt x="22339" y="4189"/>
                    <a:pt x="21222" y="3072"/>
                  </a:cubicBezTo>
                  <a:cubicBezTo>
                    <a:pt x="20105" y="2048"/>
                    <a:pt x="18802" y="1303"/>
                    <a:pt x="17220" y="838"/>
                  </a:cubicBezTo>
                  <a:cubicBezTo>
                    <a:pt x="15730" y="279"/>
                    <a:pt x="14148" y="0"/>
                    <a:pt x="1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5541250" y="2528225"/>
              <a:ext cx="446800" cy="625975"/>
            </a:xfrm>
            <a:custGeom>
              <a:avLst/>
              <a:gdLst/>
              <a:ahLst/>
              <a:cxnLst/>
              <a:rect l="l" t="t" r="r" b="b"/>
              <a:pathLst>
                <a:path w="17872" h="25039" extrusionOk="0">
                  <a:moveTo>
                    <a:pt x="0" y="1"/>
                  </a:moveTo>
                  <a:lnTo>
                    <a:pt x="0" y="25038"/>
                  </a:lnTo>
                  <a:lnTo>
                    <a:pt x="6143" y="25038"/>
                  </a:lnTo>
                  <a:lnTo>
                    <a:pt x="6143" y="5213"/>
                  </a:lnTo>
                  <a:lnTo>
                    <a:pt x="17871" y="5213"/>
                  </a:lnTo>
                  <a:lnTo>
                    <a:pt x="178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6081100" y="2528225"/>
              <a:ext cx="577100" cy="625975"/>
            </a:xfrm>
            <a:custGeom>
              <a:avLst/>
              <a:gdLst/>
              <a:ahLst/>
              <a:cxnLst/>
              <a:rect l="l" t="t" r="r" b="b"/>
              <a:pathLst>
                <a:path w="23084" h="25039" extrusionOk="0">
                  <a:moveTo>
                    <a:pt x="0" y="1"/>
                  </a:moveTo>
                  <a:lnTo>
                    <a:pt x="0" y="25038"/>
                  </a:lnTo>
                  <a:lnTo>
                    <a:pt x="5771" y="25038"/>
                  </a:lnTo>
                  <a:lnTo>
                    <a:pt x="16847" y="9029"/>
                  </a:lnTo>
                  <a:lnTo>
                    <a:pt x="16847" y="25038"/>
                  </a:lnTo>
                  <a:lnTo>
                    <a:pt x="23084" y="25038"/>
                  </a:lnTo>
                  <a:lnTo>
                    <a:pt x="23084" y="1"/>
                  </a:lnTo>
                  <a:lnTo>
                    <a:pt x="17313" y="1"/>
                  </a:lnTo>
                  <a:lnTo>
                    <a:pt x="6237" y="16103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9"/>
            <p:cNvSpPr/>
            <p:nvPr/>
          </p:nvSpPr>
          <p:spPr>
            <a:xfrm>
              <a:off x="6765225" y="2528225"/>
              <a:ext cx="574775" cy="625975"/>
            </a:xfrm>
            <a:custGeom>
              <a:avLst/>
              <a:gdLst/>
              <a:ahLst/>
              <a:cxnLst/>
              <a:rect l="l" t="t" r="r" b="b"/>
              <a:pathLst>
                <a:path w="22991" h="25039" extrusionOk="0">
                  <a:moveTo>
                    <a:pt x="16847" y="5213"/>
                  </a:moveTo>
                  <a:lnTo>
                    <a:pt x="16847" y="11449"/>
                  </a:lnTo>
                  <a:lnTo>
                    <a:pt x="10984" y="11449"/>
                  </a:lnTo>
                  <a:cubicBezTo>
                    <a:pt x="9867" y="11449"/>
                    <a:pt x="8843" y="11263"/>
                    <a:pt x="8098" y="10704"/>
                  </a:cubicBezTo>
                  <a:cubicBezTo>
                    <a:pt x="7447" y="10239"/>
                    <a:pt x="7074" y="9401"/>
                    <a:pt x="7074" y="8378"/>
                  </a:cubicBezTo>
                  <a:cubicBezTo>
                    <a:pt x="7074" y="7261"/>
                    <a:pt x="7447" y="6516"/>
                    <a:pt x="8098" y="6051"/>
                  </a:cubicBezTo>
                  <a:cubicBezTo>
                    <a:pt x="8843" y="5492"/>
                    <a:pt x="9867" y="5213"/>
                    <a:pt x="10984" y="5213"/>
                  </a:cubicBezTo>
                  <a:close/>
                  <a:moveTo>
                    <a:pt x="11263" y="1"/>
                  </a:moveTo>
                  <a:cubicBezTo>
                    <a:pt x="9494" y="1"/>
                    <a:pt x="7912" y="187"/>
                    <a:pt x="6609" y="652"/>
                  </a:cubicBezTo>
                  <a:cubicBezTo>
                    <a:pt x="5306" y="1024"/>
                    <a:pt x="4282" y="1583"/>
                    <a:pt x="3444" y="2328"/>
                  </a:cubicBezTo>
                  <a:cubicBezTo>
                    <a:pt x="2606" y="3072"/>
                    <a:pt x="1955" y="4003"/>
                    <a:pt x="1490" y="5027"/>
                  </a:cubicBezTo>
                  <a:cubicBezTo>
                    <a:pt x="1117" y="6051"/>
                    <a:pt x="931" y="7168"/>
                    <a:pt x="931" y="8378"/>
                  </a:cubicBezTo>
                  <a:cubicBezTo>
                    <a:pt x="931" y="10053"/>
                    <a:pt x="1303" y="11542"/>
                    <a:pt x="2234" y="12845"/>
                  </a:cubicBezTo>
                  <a:cubicBezTo>
                    <a:pt x="3072" y="14055"/>
                    <a:pt x="4468" y="14986"/>
                    <a:pt x="6423" y="15638"/>
                  </a:cubicBezTo>
                  <a:lnTo>
                    <a:pt x="0" y="25038"/>
                  </a:lnTo>
                  <a:lnTo>
                    <a:pt x="6888" y="25038"/>
                  </a:lnTo>
                  <a:lnTo>
                    <a:pt x="12380" y="16382"/>
                  </a:lnTo>
                  <a:lnTo>
                    <a:pt x="16847" y="16382"/>
                  </a:lnTo>
                  <a:lnTo>
                    <a:pt x="16847" y="25038"/>
                  </a:lnTo>
                  <a:lnTo>
                    <a:pt x="22991" y="25038"/>
                  </a:lnTo>
                  <a:lnTo>
                    <a:pt x="22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9"/>
            <p:cNvSpPr/>
            <p:nvPr/>
          </p:nvSpPr>
          <p:spPr>
            <a:xfrm>
              <a:off x="238125" y="2851675"/>
              <a:ext cx="372325" cy="374650"/>
            </a:xfrm>
            <a:custGeom>
              <a:avLst/>
              <a:gdLst/>
              <a:ahLst/>
              <a:cxnLst/>
              <a:rect l="l" t="t" r="r" b="b"/>
              <a:pathLst>
                <a:path w="14893" h="14986" extrusionOk="0">
                  <a:moveTo>
                    <a:pt x="8005" y="93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351"/>
                    <a:pt x="0" y="7540"/>
                  </a:cubicBezTo>
                  <a:cubicBezTo>
                    <a:pt x="0" y="11635"/>
                    <a:pt x="3351" y="14986"/>
                    <a:pt x="7446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7167"/>
                    <a:pt x="14799" y="6888"/>
                    <a:pt x="14799" y="6609"/>
                  </a:cubicBezTo>
                  <a:cubicBezTo>
                    <a:pt x="11262" y="6330"/>
                    <a:pt x="8470" y="3537"/>
                    <a:pt x="8005" y="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238125" y="2442125"/>
              <a:ext cx="372325" cy="374675"/>
            </a:xfrm>
            <a:custGeom>
              <a:avLst/>
              <a:gdLst/>
              <a:ahLst/>
              <a:cxnLst/>
              <a:rect l="l" t="t" r="r" b="b"/>
              <a:pathLst>
                <a:path w="14893" h="14987" extrusionOk="0">
                  <a:moveTo>
                    <a:pt x="14893" y="7540"/>
                  </a:moveTo>
                  <a:cubicBezTo>
                    <a:pt x="14893" y="3352"/>
                    <a:pt x="11542" y="1"/>
                    <a:pt x="7446" y="1"/>
                  </a:cubicBezTo>
                  <a:cubicBezTo>
                    <a:pt x="3351" y="1"/>
                    <a:pt x="0" y="3352"/>
                    <a:pt x="0" y="7540"/>
                  </a:cubicBezTo>
                  <a:cubicBezTo>
                    <a:pt x="0" y="11635"/>
                    <a:pt x="3351" y="14986"/>
                    <a:pt x="7446" y="14986"/>
                  </a:cubicBezTo>
                  <a:cubicBezTo>
                    <a:pt x="7632" y="14986"/>
                    <a:pt x="7819" y="14986"/>
                    <a:pt x="8005" y="14986"/>
                  </a:cubicBezTo>
                  <a:cubicBezTo>
                    <a:pt x="8284" y="11263"/>
                    <a:pt x="11169" y="8378"/>
                    <a:pt x="14799" y="8098"/>
                  </a:cubicBezTo>
                  <a:cubicBezTo>
                    <a:pt x="14893" y="7912"/>
                    <a:pt x="14893" y="7726"/>
                    <a:pt x="14893" y="75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9"/>
            <p:cNvSpPr/>
            <p:nvPr/>
          </p:nvSpPr>
          <p:spPr>
            <a:xfrm>
              <a:off x="645325" y="2442125"/>
              <a:ext cx="372350" cy="374675"/>
            </a:xfrm>
            <a:custGeom>
              <a:avLst/>
              <a:gdLst/>
              <a:ahLst/>
              <a:cxnLst/>
              <a:rect l="l" t="t" r="r" b="b"/>
              <a:pathLst>
                <a:path w="14894" h="14987" extrusionOk="0">
                  <a:moveTo>
                    <a:pt x="6516" y="14893"/>
                  </a:moveTo>
                  <a:cubicBezTo>
                    <a:pt x="6795" y="14986"/>
                    <a:pt x="7168" y="14986"/>
                    <a:pt x="7447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3352"/>
                    <a:pt x="11542" y="1"/>
                    <a:pt x="7447" y="1"/>
                  </a:cubicBezTo>
                  <a:cubicBezTo>
                    <a:pt x="3351" y="1"/>
                    <a:pt x="1" y="3352"/>
                    <a:pt x="1" y="7540"/>
                  </a:cubicBezTo>
                  <a:cubicBezTo>
                    <a:pt x="1" y="7726"/>
                    <a:pt x="1" y="7912"/>
                    <a:pt x="1" y="8098"/>
                  </a:cubicBezTo>
                  <a:cubicBezTo>
                    <a:pt x="3538" y="8564"/>
                    <a:pt x="6237" y="11356"/>
                    <a:pt x="6516" y="148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645325" y="2851675"/>
              <a:ext cx="372350" cy="374650"/>
            </a:xfrm>
            <a:custGeom>
              <a:avLst/>
              <a:gdLst/>
              <a:ahLst/>
              <a:cxnLst/>
              <a:rect l="l" t="t" r="r" b="b"/>
              <a:pathLst>
                <a:path w="14894" h="14986" extrusionOk="0">
                  <a:moveTo>
                    <a:pt x="94" y="6516"/>
                  </a:moveTo>
                  <a:cubicBezTo>
                    <a:pt x="1" y="6888"/>
                    <a:pt x="1" y="7167"/>
                    <a:pt x="1" y="7540"/>
                  </a:cubicBezTo>
                  <a:cubicBezTo>
                    <a:pt x="1" y="11635"/>
                    <a:pt x="3351" y="14986"/>
                    <a:pt x="7447" y="14986"/>
                  </a:cubicBezTo>
                  <a:cubicBezTo>
                    <a:pt x="11542" y="14986"/>
                    <a:pt x="14893" y="11635"/>
                    <a:pt x="14893" y="7540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7168" y="0"/>
                    <a:pt x="6795" y="93"/>
                    <a:pt x="6516" y="93"/>
                  </a:cubicBezTo>
                  <a:cubicBezTo>
                    <a:pt x="6051" y="3444"/>
                    <a:pt x="3445" y="6050"/>
                    <a:pt x="94" y="65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Proxima Nova"/>
              <a:buChar char="●"/>
              <a:defRPr sz="3600"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●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●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40640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40640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lvl1pPr lvl="0" algn="r">
              <a:buNone/>
              <a:defRPr sz="2000">
                <a:solidFill>
                  <a:schemeClr val="dk2"/>
                </a:solidFill>
              </a:defRPr>
            </a:lvl1pPr>
            <a:lvl2pPr lvl="1" algn="r">
              <a:buNone/>
              <a:defRPr sz="2000">
                <a:solidFill>
                  <a:schemeClr val="dk2"/>
                </a:solidFill>
              </a:defRPr>
            </a:lvl2pPr>
            <a:lvl3pPr lvl="2" algn="r">
              <a:buNone/>
              <a:defRPr sz="2000">
                <a:solidFill>
                  <a:schemeClr val="dk2"/>
                </a:solidFill>
              </a:defRPr>
            </a:lvl3pPr>
            <a:lvl4pPr lvl="3" algn="r">
              <a:buNone/>
              <a:defRPr sz="2000">
                <a:solidFill>
                  <a:schemeClr val="dk2"/>
                </a:solidFill>
              </a:defRPr>
            </a:lvl4pPr>
            <a:lvl5pPr lvl="4" algn="r">
              <a:buNone/>
              <a:defRPr sz="2000">
                <a:solidFill>
                  <a:schemeClr val="dk2"/>
                </a:solidFill>
              </a:defRPr>
            </a:lvl5pPr>
            <a:lvl6pPr lvl="5" algn="r">
              <a:buNone/>
              <a:defRPr sz="2000">
                <a:solidFill>
                  <a:schemeClr val="dk2"/>
                </a:solidFill>
              </a:defRPr>
            </a:lvl6pPr>
            <a:lvl7pPr lvl="6" algn="r">
              <a:buNone/>
              <a:defRPr sz="2000">
                <a:solidFill>
                  <a:schemeClr val="dk2"/>
                </a:solidFill>
              </a:defRPr>
            </a:lvl7pPr>
            <a:lvl8pPr lvl="7" algn="r">
              <a:buNone/>
              <a:defRPr sz="2000">
                <a:solidFill>
                  <a:schemeClr val="dk2"/>
                </a:solidFill>
              </a:defRPr>
            </a:lvl8pPr>
            <a:lvl9pPr lvl="8" algn="r">
              <a:buNone/>
              <a:defRPr sz="2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32"/>
          <p:cNvSpPr/>
          <p:nvPr/>
        </p:nvSpPr>
        <p:spPr>
          <a:xfrm>
            <a:off x="13519375" y="723900"/>
            <a:ext cx="9563100" cy="9563100"/>
          </a:xfrm>
          <a:prstGeom prst="ellipse">
            <a:avLst/>
          </a:prstGeom>
          <a:solidFill>
            <a:srgbClr val="4BD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2"/>
          <p:cNvSpPr/>
          <p:nvPr/>
        </p:nvSpPr>
        <p:spPr>
          <a:xfrm>
            <a:off x="3912450" y="723900"/>
            <a:ext cx="9563100" cy="9563100"/>
          </a:xfrm>
          <a:prstGeom prst="ellipse">
            <a:avLst/>
          </a:prstGeom>
          <a:noFill/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3" name="Google Shape;583;p32"/>
          <p:cNvCxnSpPr/>
          <p:nvPr/>
        </p:nvCxnSpPr>
        <p:spPr>
          <a:xfrm>
            <a:off x="710600" y="718850"/>
            <a:ext cx="168639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32"/>
          <p:cNvCxnSpPr/>
          <p:nvPr/>
        </p:nvCxnSpPr>
        <p:spPr>
          <a:xfrm>
            <a:off x="712050" y="8605550"/>
            <a:ext cx="4088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32"/>
          <p:cNvCxnSpPr/>
          <p:nvPr/>
        </p:nvCxnSpPr>
        <p:spPr>
          <a:xfrm>
            <a:off x="5369775" y="8605550"/>
            <a:ext cx="12200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6" name="Google Shape;586;p32"/>
          <p:cNvSpPr txBox="1"/>
          <p:nvPr/>
        </p:nvSpPr>
        <p:spPr>
          <a:xfrm>
            <a:off x="542925" y="1152525"/>
            <a:ext cx="10420500" cy="144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80000"/>
              </a:lnSpc>
            </a:pPr>
            <a:r>
              <a:rPr lang="ru-RU" sz="100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Занятие № 6</a:t>
            </a:r>
          </a:p>
        </p:txBody>
      </p:sp>
      <p:sp>
        <p:nvSpPr>
          <p:cNvPr id="587" name="Google Shape;587;p32"/>
          <p:cNvSpPr txBox="1"/>
          <p:nvPr/>
        </p:nvSpPr>
        <p:spPr>
          <a:xfrm>
            <a:off x="542925" y="2733225"/>
            <a:ext cx="11321415" cy="407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80000"/>
              </a:lnSpc>
            </a:pPr>
            <a:r>
              <a:rPr lang="ru-RU" sz="8000" dirty="0">
                <a:solidFill>
                  <a:srgbClr val="4BD0A0"/>
                </a:solidFill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Работа с пропусками</a:t>
            </a:r>
          </a:p>
        </p:txBody>
      </p:sp>
      <p:sp>
        <p:nvSpPr>
          <p:cNvPr id="588" name="Google Shape;588;p32"/>
          <p:cNvSpPr txBox="1"/>
          <p:nvPr/>
        </p:nvSpPr>
        <p:spPr>
          <a:xfrm>
            <a:off x="581025" y="8691275"/>
            <a:ext cx="42198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Сапрыкин Артур</a:t>
            </a:r>
            <a:endParaRPr sz="24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Data Scientist</a:t>
            </a: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  <p:sp>
        <p:nvSpPr>
          <p:cNvPr id="589" name="Google Shape;589;p32"/>
          <p:cNvSpPr txBox="1"/>
          <p:nvPr/>
        </p:nvSpPr>
        <p:spPr>
          <a:xfrm>
            <a:off x="5257800" y="8805575"/>
            <a:ext cx="6606540" cy="9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  <p:grpSp>
        <p:nvGrpSpPr>
          <p:cNvPr id="590" name="Google Shape;590;p32"/>
          <p:cNvGrpSpPr/>
          <p:nvPr/>
        </p:nvGrpSpPr>
        <p:grpSpPr>
          <a:xfrm>
            <a:off x="16876802" y="8877431"/>
            <a:ext cx="698087" cy="701967"/>
            <a:chOff x="238125" y="2432825"/>
            <a:chExt cx="779550" cy="781875"/>
          </a:xfrm>
        </p:grpSpPr>
        <p:sp>
          <p:nvSpPr>
            <p:cNvPr id="591" name="Google Shape;591;p3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3" name="Google Shape;633;p35"/>
          <p:cNvCxnSpPr/>
          <p:nvPr/>
        </p:nvCxnSpPr>
        <p:spPr>
          <a:xfrm>
            <a:off x="710600" y="718850"/>
            <a:ext cx="168639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4" name="Google Shape;634;p35"/>
          <p:cNvSpPr txBox="1"/>
          <p:nvPr/>
        </p:nvSpPr>
        <p:spPr>
          <a:xfrm>
            <a:off x="571500" y="2289810"/>
            <a:ext cx="4629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2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Содержание</a:t>
            </a:r>
            <a:endParaRPr sz="52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  <p:cxnSp>
        <p:nvCxnSpPr>
          <p:cNvPr id="635" name="Google Shape;635;p35"/>
          <p:cNvCxnSpPr/>
          <p:nvPr/>
        </p:nvCxnSpPr>
        <p:spPr>
          <a:xfrm>
            <a:off x="712050" y="3290600"/>
            <a:ext cx="4088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6" name="Google Shape;636;p35"/>
          <p:cNvCxnSpPr/>
          <p:nvPr/>
        </p:nvCxnSpPr>
        <p:spPr>
          <a:xfrm>
            <a:off x="5369775" y="3290600"/>
            <a:ext cx="12200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" name="Google Shape;637;p35">
            <a:extLst>
              <a:ext uri="{FF2B5EF4-FFF2-40B4-BE49-F238E27FC236}">
                <a16:creationId xmlns:a16="http://schemas.microsoft.com/office/drawing/2014/main" id="{F163A310-5857-CE4C-9E82-3D52D9981465}"/>
              </a:ext>
            </a:extLst>
          </p:cNvPr>
          <p:cNvGrpSpPr/>
          <p:nvPr/>
        </p:nvGrpSpPr>
        <p:grpSpPr>
          <a:xfrm>
            <a:off x="5200800" y="3814621"/>
            <a:ext cx="666900" cy="666900"/>
            <a:chOff x="5372100" y="3505200"/>
            <a:chExt cx="666900" cy="666900"/>
          </a:xfrm>
        </p:grpSpPr>
        <p:sp>
          <p:nvSpPr>
            <p:cNvPr id="36" name="Google Shape;638;p35">
              <a:extLst>
                <a:ext uri="{FF2B5EF4-FFF2-40B4-BE49-F238E27FC236}">
                  <a16:creationId xmlns:a16="http://schemas.microsoft.com/office/drawing/2014/main" id="{B87CE85B-D529-5342-9DEE-64E33D868FA3}"/>
                </a:ext>
              </a:extLst>
            </p:cNvPr>
            <p:cNvSpPr/>
            <p:nvPr/>
          </p:nvSpPr>
          <p:spPr>
            <a:xfrm>
              <a:off x="5372100" y="3505200"/>
              <a:ext cx="666900" cy="6669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olos Text" panose="020B0503020202020204" pitchFamily="34" charset="0"/>
                <a:cs typeface="Golos Text" panose="020B0503020202020204" pitchFamily="34" charset="0"/>
              </a:endParaRPr>
            </a:p>
          </p:txBody>
        </p:sp>
        <p:sp>
          <p:nvSpPr>
            <p:cNvPr id="37" name="Google Shape;639;p35">
              <a:extLst>
                <a:ext uri="{FF2B5EF4-FFF2-40B4-BE49-F238E27FC236}">
                  <a16:creationId xmlns:a16="http://schemas.microsoft.com/office/drawing/2014/main" id="{8F05B583-2310-DA4F-B551-6C7C3B57ED9E}"/>
                </a:ext>
              </a:extLst>
            </p:cNvPr>
            <p:cNvSpPr txBox="1"/>
            <p:nvPr/>
          </p:nvSpPr>
          <p:spPr>
            <a:xfrm>
              <a:off x="5463597" y="3552363"/>
              <a:ext cx="514500" cy="51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2400" dirty="0">
                  <a:latin typeface="Golos Text" panose="020B0503020202020204" pitchFamily="34" charset="0"/>
                  <a:ea typeface="Proxima Nova Semibold"/>
                  <a:cs typeface="Golos Text" panose="020B0503020202020204" pitchFamily="34" charset="0"/>
                  <a:sym typeface="Proxima Nova Semibold"/>
                </a:rPr>
                <a:t>1</a:t>
              </a:r>
              <a:endParaRPr sz="2400" dirty="0">
                <a:latin typeface="Golos Text" panose="020B0503020202020204" pitchFamily="34" charset="0"/>
                <a:ea typeface="Proxima Nova Semibold"/>
                <a:cs typeface="Golos Text" panose="020B0503020202020204" pitchFamily="34" charset="0"/>
                <a:sym typeface="Proxima Nova Semibold"/>
              </a:endParaRPr>
            </a:p>
          </p:txBody>
        </p:sp>
      </p:grpSp>
      <p:sp>
        <p:nvSpPr>
          <p:cNvPr id="38" name="Google Shape;658;p35">
            <a:extLst>
              <a:ext uri="{FF2B5EF4-FFF2-40B4-BE49-F238E27FC236}">
                <a16:creationId xmlns:a16="http://schemas.microsoft.com/office/drawing/2014/main" id="{2ED7203D-C0CF-2F41-9994-8A2FDAFF9B7B}"/>
              </a:ext>
            </a:extLst>
          </p:cNvPr>
          <p:cNvSpPr txBox="1"/>
          <p:nvPr/>
        </p:nvSpPr>
        <p:spPr>
          <a:xfrm>
            <a:off x="5966534" y="3814621"/>
            <a:ext cx="79455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Введение в </a:t>
            </a:r>
            <a:r>
              <a:rPr lang="en-US" sz="2400" dirty="0">
                <a:latin typeface="Golos Text" panose="020B0503020202020204" pitchFamily="34" charset="0"/>
                <a:cs typeface="Golos Text" panose="020B0503020202020204" pitchFamily="34" charset="0"/>
              </a:rPr>
              <a:t>EDA</a:t>
            </a:r>
            <a:endParaRPr lang="ru-RU" sz="2400" dirty="0">
              <a:latin typeface="Golos Text" panose="020B0503020202020204" pitchFamily="34" charset="0"/>
              <a:cs typeface="Golos Text" panose="020B0503020202020204" pitchFamily="34" charset="0"/>
            </a:endParaRPr>
          </a:p>
        </p:txBody>
      </p:sp>
      <p:grpSp>
        <p:nvGrpSpPr>
          <p:cNvPr id="14" name="Google Shape;637;p35">
            <a:extLst>
              <a:ext uri="{FF2B5EF4-FFF2-40B4-BE49-F238E27FC236}">
                <a16:creationId xmlns:a16="http://schemas.microsoft.com/office/drawing/2014/main" id="{E34E6567-05C2-2F4C-82D8-2B42471E555C}"/>
              </a:ext>
            </a:extLst>
          </p:cNvPr>
          <p:cNvGrpSpPr/>
          <p:nvPr/>
        </p:nvGrpSpPr>
        <p:grpSpPr>
          <a:xfrm>
            <a:off x="5200800" y="5928137"/>
            <a:ext cx="666900" cy="666900"/>
            <a:chOff x="5372100" y="3505200"/>
            <a:chExt cx="666900" cy="666900"/>
          </a:xfrm>
        </p:grpSpPr>
        <p:sp>
          <p:nvSpPr>
            <p:cNvPr id="15" name="Google Shape;638;p35">
              <a:extLst>
                <a:ext uri="{FF2B5EF4-FFF2-40B4-BE49-F238E27FC236}">
                  <a16:creationId xmlns:a16="http://schemas.microsoft.com/office/drawing/2014/main" id="{037E3359-C700-5A49-9F1D-6CB107CC6A40}"/>
                </a:ext>
              </a:extLst>
            </p:cNvPr>
            <p:cNvSpPr/>
            <p:nvPr/>
          </p:nvSpPr>
          <p:spPr>
            <a:xfrm>
              <a:off x="5372100" y="3505200"/>
              <a:ext cx="666900" cy="6669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olos Text" panose="020B0503020202020204" pitchFamily="34" charset="0"/>
                <a:cs typeface="Golos Text" panose="020B0503020202020204" pitchFamily="34" charset="0"/>
              </a:endParaRPr>
            </a:p>
          </p:txBody>
        </p:sp>
        <p:sp>
          <p:nvSpPr>
            <p:cNvPr id="16" name="Google Shape;639;p35">
              <a:extLst>
                <a:ext uri="{FF2B5EF4-FFF2-40B4-BE49-F238E27FC236}">
                  <a16:creationId xmlns:a16="http://schemas.microsoft.com/office/drawing/2014/main" id="{69011F0B-AB76-F34A-9A50-1D2E888D9E14}"/>
                </a:ext>
              </a:extLst>
            </p:cNvPr>
            <p:cNvSpPr txBox="1"/>
            <p:nvPr/>
          </p:nvSpPr>
          <p:spPr>
            <a:xfrm>
              <a:off x="5463597" y="3552363"/>
              <a:ext cx="514500" cy="51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400" dirty="0">
                  <a:latin typeface="Golos Text" panose="020B0503020202020204" pitchFamily="34" charset="0"/>
                  <a:ea typeface="Proxima Nova Semibold"/>
                  <a:cs typeface="Golos Text" panose="020B0503020202020204" pitchFamily="34" charset="0"/>
                  <a:sym typeface="Proxima Nova Semibold"/>
                </a:rPr>
                <a:t>3</a:t>
              </a:r>
              <a:endParaRPr sz="2400" dirty="0">
                <a:latin typeface="Golos Text" panose="020B0503020202020204" pitchFamily="34" charset="0"/>
                <a:ea typeface="Proxima Nova Semibold"/>
                <a:cs typeface="Golos Text" panose="020B0503020202020204" pitchFamily="34" charset="0"/>
                <a:sym typeface="Proxima Nova Semibold"/>
              </a:endParaRPr>
            </a:p>
          </p:txBody>
        </p:sp>
      </p:grpSp>
      <p:sp>
        <p:nvSpPr>
          <p:cNvPr id="17" name="Google Shape;658;p35">
            <a:extLst>
              <a:ext uri="{FF2B5EF4-FFF2-40B4-BE49-F238E27FC236}">
                <a16:creationId xmlns:a16="http://schemas.microsoft.com/office/drawing/2014/main" id="{5267EF26-090D-F341-A346-DD49C264CA06}"/>
              </a:ext>
            </a:extLst>
          </p:cNvPr>
          <p:cNvSpPr txBox="1"/>
          <p:nvPr/>
        </p:nvSpPr>
        <p:spPr>
          <a:xfrm>
            <a:off x="5966534" y="5996049"/>
            <a:ext cx="7945500" cy="53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Практика.</a:t>
            </a: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  <p:grpSp>
        <p:nvGrpSpPr>
          <p:cNvPr id="26" name="Google Shape;637;p35">
            <a:extLst>
              <a:ext uri="{FF2B5EF4-FFF2-40B4-BE49-F238E27FC236}">
                <a16:creationId xmlns:a16="http://schemas.microsoft.com/office/drawing/2014/main" id="{CEEB3E51-8608-0242-90AB-4B05DE1C9CC4}"/>
              </a:ext>
            </a:extLst>
          </p:cNvPr>
          <p:cNvGrpSpPr/>
          <p:nvPr/>
        </p:nvGrpSpPr>
        <p:grpSpPr>
          <a:xfrm>
            <a:off x="5200800" y="4905335"/>
            <a:ext cx="666900" cy="666900"/>
            <a:chOff x="5372100" y="3505200"/>
            <a:chExt cx="666900" cy="666900"/>
          </a:xfrm>
        </p:grpSpPr>
        <p:sp>
          <p:nvSpPr>
            <p:cNvPr id="27" name="Google Shape;638;p35">
              <a:extLst>
                <a:ext uri="{FF2B5EF4-FFF2-40B4-BE49-F238E27FC236}">
                  <a16:creationId xmlns:a16="http://schemas.microsoft.com/office/drawing/2014/main" id="{E63D6D49-D4E6-B44D-80BE-6DA5B5D2C19F}"/>
                </a:ext>
              </a:extLst>
            </p:cNvPr>
            <p:cNvSpPr/>
            <p:nvPr/>
          </p:nvSpPr>
          <p:spPr>
            <a:xfrm>
              <a:off x="5372100" y="3505200"/>
              <a:ext cx="666900" cy="6669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olos Text" panose="020B0503020202020204" pitchFamily="34" charset="0"/>
                <a:cs typeface="Golos Text" panose="020B0503020202020204" pitchFamily="34" charset="0"/>
              </a:endParaRPr>
            </a:p>
          </p:txBody>
        </p:sp>
        <p:sp>
          <p:nvSpPr>
            <p:cNvPr id="28" name="Google Shape;639;p35">
              <a:extLst>
                <a:ext uri="{FF2B5EF4-FFF2-40B4-BE49-F238E27FC236}">
                  <a16:creationId xmlns:a16="http://schemas.microsoft.com/office/drawing/2014/main" id="{8FF6CB50-C56A-5649-A66F-D8447DDDE5BA}"/>
                </a:ext>
              </a:extLst>
            </p:cNvPr>
            <p:cNvSpPr txBox="1"/>
            <p:nvPr/>
          </p:nvSpPr>
          <p:spPr>
            <a:xfrm>
              <a:off x="5463597" y="3552363"/>
              <a:ext cx="514500" cy="51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400" dirty="0">
                  <a:latin typeface="Golos Text" panose="020B0503020202020204" pitchFamily="34" charset="0"/>
                  <a:ea typeface="Proxima Nova Semibold"/>
                  <a:cs typeface="Golos Text" panose="020B0503020202020204" pitchFamily="34" charset="0"/>
                  <a:sym typeface="Proxima Nova Semibold"/>
                </a:rPr>
                <a:t>2</a:t>
              </a:r>
              <a:endParaRPr sz="2400" dirty="0">
                <a:latin typeface="Golos Text" panose="020B0503020202020204" pitchFamily="34" charset="0"/>
                <a:ea typeface="Proxima Nova Semibold"/>
                <a:cs typeface="Golos Text" panose="020B0503020202020204" pitchFamily="34" charset="0"/>
                <a:sym typeface="Proxima Nova Semibold"/>
              </a:endParaRPr>
            </a:p>
          </p:txBody>
        </p:sp>
      </p:grpSp>
      <p:sp>
        <p:nvSpPr>
          <p:cNvPr id="29" name="Google Shape;658;p35">
            <a:extLst>
              <a:ext uri="{FF2B5EF4-FFF2-40B4-BE49-F238E27FC236}">
                <a16:creationId xmlns:a16="http://schemas.microsoft.com/office/drawing/2014/main" id="{648B1926-3D56-A045-BA4B-E1D762949CAE}"/>
              </a:ext>
            </a:extLst>
          </p:cNvPr>
          <p:cNvSpPr txBox="1"/>
          <p:nvPr/>
        </p:nvSpPr>
        <p:spPr>
          <a:xfrm>
            <a:off x="5966534" y="4905335"/>
            <a:ext cx="79455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dirty="0">
                <a:latin typeface="Golos Text" panose="020B0503020202020204" pitchFamily="34" charset="0"/>
                <a:cs typeface="Golos Text" panose="020B0503020202020204" pitchFamily="34" charset="0"/>
              </a:rPr>
              <a:t>Основные способы заполнения пропусков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49" y="533149"/>
            <a:ext cx="13737709" cy="1806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</a:rPr>
              <a:t>Первичный анализ данных. Визуальный анализ данных</a:t>
            </a:r>
          </a:p>
        </p:txBody>
      </p:sp>
      <p:sp>
        <p:nvSpPr>
          <p:cNvPr id="1186" name="Google Shape;1186;p62"/>
          <p:cNvSpPr txBox="1"/>
          <p:nvPr/>
        </p:nvSpPr>
        <p:spPr>
          <a:xfrm>
            <a:off x="701305" y="2687182"/>
            <a:ext cx="8804202" cy="4861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ru-RU" altLang="ru-RU" sz="3200" b="1" dirty="0">
                <a:latin typeface="Golos Text" panose="020B0503020202020204" pitchFamily="34" charset="0"/>
                <a:cs typeface="Golos Text" panose="020B0503020202020204" pitchFamily="34" charset="0"/>
              </a:rPr>
              <a:t>EDA</a:t>
            </a:r>
            <a:r>
              <a:rPr lang="ru-RU" alt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 - это </a:t>
            </a:r>
            <a:r>
              <a:rPr lang="ru-RU" altLang="ru-RU" sz="3200" dirty="0" err="1">
                <a:latin typeface="Golos Text" panose="020B0503020202020204" pitchFamily="34" charset="0"/>
                <a:cs typeface="Golos Text" panose="020B0503020202020204" pitchFamily="34" charset="0"/>
              </a:rPr>
              <a:t>критическии</a:t>
            </a:r>
            <a:r>
              <a:rPr lang="ru-RU" alt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̆ </a:t>
            </a:r>
            <a:r>
              <a:rPr lang="ru-RU" altLang="ru-RU" sz="3200" dirty="0" err="1">
                <a:latin typeface="Golos Text" panose="020B0503020202020204" pitchFamily="34" charset="0"/>
                <a:cs typeface="Golos Text" panose="020B0503020202020204" pitchFamily="34" charset="0"/>
              </a:rPr>
              <a:t>важныи</a:t>
            </a:r>
            <a:r>
              <a:rPr lang="ru-RU" alt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̆ процесс первоначального исследования данных с помощью </a:t>
            </a:r>
            <a:r>
              <a:rPr lang="ru-RU" altLang="ru-RU" sz="3200" dirty="0" err="1">
                <a:latin typeface="Golos Text" panose="020B0503020202020204" pitchFamily="34" charset="0"/>
                <a:cs typeface="Golos Text" panose="020B0503020202020204" pitchFamily="34" charset="0"/>
              </a:rPr>
              <a:t>своднои</a:t>
            </a:r>
            <a:r>
              <a:rPr lang="ru-RU" alt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̆ статистики и визуализаций с 4 основными целями:                </a:t>
            </a:r>
            <a:endParaRPr lang="en-US" altLang="ru-RU" sz="3200" dirty="0">
              <a:latin typeface="Golos Text" panose="020B0503020202020204" pitchFamily="34" charset="0"/>
              <a:cs typeface="Golos Text" panose="020B0503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ru-RU" alt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                                         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r>
              <a:rPr lang="ru-RU" alt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Выявить паттерны/зависимости</a:t>
            </a:r>
            <a:endParaRPr lang="en-US" altLang="ru-RU" sz="3200" dirty="0">
              <a:latin typeface="Golos Text" panose="020B0503020202020204" pitchFamily="34" charset="0"/>
              <a:cs typeface="Golos Text" panose="020B0503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r>
              <a:rPr lang="ru-RU" alt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Заметить аномалии</a:t>
            </a:r>
            <a:endParaRPr lang="en-US" altLang="ru-RU" sz="3200" dirty="0">
              <a:latin typeface="Golos Text" panose="020B0503020202020204" pitchFamily="34" charset="0"/>
              <a:cs typeface="Golos Text" panose="020B0503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r>
              <a:rPr lang="ru-RU" alt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Сформировать гипотезы</a:t>
            </a:r>
            <a:endParaRPr lang="en-US" altLang="ru-RU" sz="3200" dirty="0">
              <a:latin typeface="Golos Text" panose="020B0503020202020204" pitchFamily="34" charset="0"/>
              <a:cs typeface="Golos Text" panose="020B0503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r>
              <a:rPr lang="ru-RU" alt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Проверить первичные предположения </a:t>
            </a:r>
          </a:p>
          <a:p>
            <a:endParaRPr lang="ru-RU" sz="3200" dirty="0">
              <a:latin typeface="Golos Text" panose="020B0503020202020204" pitchFamily="34" charset="0"/>
              <a:cs typeface="Golos Text" panose="020B0503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A3E05D-3E44-484C-979E-04F7B252E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7438" y="3501917"/>
            <a:ext cx="7382245" cy="323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952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49" y="533149"/>
            <a:ext cx="13737709" cy="1806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</a:rPr>
              <a:t>Первичный анализ данных. Визуальный анализ данных</a:t>
            </a:r>
          </a:p>
        </p:txBody>
      </p:sp>
      <p:sp>
        <p:nvSpPr>
          <p:cNvPr id="1186" name="Google Shape;1186;p62"/>
          <p:cNvSpPr txBox="1"/>
          <p:nvPr/>
        </p:nvSpPr>
        <p:spPr>
          <a:xfrm>
            <a:off x="2743200" y="3197544"/>
            <a:ext cx="12503887" cy="4861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+mj-lt"/>
              <a:buAutoNum type="arabicPeriod"/>
            </a:pPr>
            <a:r>
              <a:rPr lang="ru-RU" sz="3600" dirty="0">
                <a:latin typeface="Golos Text" panose="020B0503020202020204" pitchFamily="34" charset="0"/>
                <a:cs typeface="Golos Text" panose="020B0503020202020204" pitchFamily="34" charset="0"/>
              </a:rPr>
              <a:t> Как собираются данные? </a:t>
            </a:r>
          </a:p>
          <a:p>
            <a:pPr>
              <a:buFont typeface="+mj-lt"/>
              <a:buAutoNum type="arabicPeriod"/>
            </a:pPr>
            <a:r>
              <a:rPr lang="ru-RU" sz="3600" dirty="0">
                <a:latin typeface="Golos Text" panose="020B0503020202020204" pitchFamily="34" charset="0"/>
                <a:cs typeface="Golos Text" panose="020B0503020202020204" pitchFamily="34" charset="0"/>
              </a:rPr>
              <a:t> Сколько и каких переменных? </a:t>
            </a:r>
          </a:p>
          <a:p>
            <a:pPr>
              <a:buFont typeface="+mj-lt"/>
              <a:buAutoNum type="arabicPeriod"/>
            </a:pPr>
            <a:r>
              <a:rPr lang="ru-RU" sz="3600" dirty="0">
                <a:latin typeface="Golos Text" panose="020B0503020202020204" pitchFamily="34" charset="0"/>
                <a:cs typeface="Golos Text" panose="020B0503020202020204" pitchFamily="34" charset="0"/>
              </a:rPr>
              <a:t> Что обозначает каждая переменная, какие единицы измерения и как она собирается? </a:t>
            </a:r>
          </a:p>
          <a:p>
            <a:pPr>
              <a:buFont typeface="+mj-lt"/>
              <a:buAutoNum type="arabicPeriod"/>
            </a:pPr>
            <a:r>
              <a:rPr lang="ru-RU" sz="3600" dirty="0">
                <a:latin typeface="Golos Text" panose="020B0503020202020204" pitchFamily="34" charset="0"/>
                <a:cs typeface="Golos Text" panose="020B0503020202020204" pitchFamily="34" charset="0"/>
              </a:rPr>
              <a:t> Есть ли пропущенные значения и как они появились? </a:t>
            </a:r>
          </a:p>
          <a:p>
            <a:pPr>
              <a:buFont typeface="+mj-lt"/>
              <a:buAutoNum type="arabicPeriod"/>
            </a:pPr>
            <a:r>
              <a:rPr lang="ru-RU" sz="3600" dirty="0">
                <a:latin typeface="Golos Text" panose="020B0503020202020204" pitchFamily="34" charset="0"/>
                <a:cs typeface="Golos Text" panose="020B0503020202020204" pitchFamily="34" charset="0"/>
              </a:rPr>
              <a:t> Есть ли аномалии в распределениях? </a:t>
            </a:r>
          </a:p>
          <a:p>
            <a:pPr>
              <a:buFont typeface="+mj-lt"/>
              <a:buAutoNum type="arabicPeriod"/>
            </a:pPr>
            <a:r>
              <a:rPr lang="ru-RU" sz="3600" dirty="0">
                <a:latin typeface="Golos Text" panose="020B0503020202020204" pitchFamily="34" charset="0"/>
                <a:cs typeface="Golos Text" panose="020B0503020202020204" pitchFamily="34" charset="0"/>
              </a:rPr>
              <a:t> Есть ли корреляции и другие зависимости?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ru-RU" sz="3600" dirty="0">
              <a:latin typeface="Golos Text" panose="020B0503020202020204" pitchFamily="34" charset="0"/>
              <a:cs typeface="Golos T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224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49" y="533149"/>
            <a:ext cx="13737709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</a:rPr>
              <a:t>Обработка нулевых значений</a:t>
            </a:r>
          </a:p>
        </p:txBody>
      </p:sp>
      <p:sp>
        <p:nvSpPr>
          <p:cNvPr id="1186" name="Google Shape;1186;p62"/>
          <p:cNvSpPr txBox="1"/>
          <p:nvPr/>
        </p:nvSpPr>
        <p:spPr>
          <a:xfrm>
            <a:off x="701305" y="2687182"/>
            <a:ext cx="8804202" cy="4861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b="1" dirty="0">
                <a:latin typeface="Golos Text" panose="020B0503020202020204" pitchFamily="34" charset="0"/>
                <a:cs typeface="Golos Text" panose="020B0503020202020204" pitchFamily="34" charset="0"/>
              </a:rPr>
              <a:t>Не стоит делать в большинстве случаев: </a:t>
            </a:r>
          </a:p>
          <a:p>
            <a:endParaRPr lang="ru-RU" sz="3200" dirty="0">
              <a:latin typeface="Golos Text" panose="020B0503020202020204" pitchFamily="34" charset="0"/>
              <a:cs typeface="Golos Text" panose="020B0503020202020204" pitchFamily="34" charset="0"/>
            </a:endParaRPr>
          </a:p>
          <a:p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- Удалять столбец содержащий нулевое значение (потеря информации) </a:t>
            </a:r>
          </a:p>
          <a:p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- Удалять строки, в которых атрибут равен нулевому значению (потеря </a:t>
            </a:r>
          </a:p>
          <a:p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информации)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E1A30B-BA85-EA44-B7B2-EADDD52D8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4094" y="2687182"/>
            <a:ext cx="4663861" cy="466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53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49" y="533149"/>
            <a:ext cx="13737709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</a:rPr>
              <a:t>Обработка нулевых значений</a:t>
            </a:r>
          </a:p>
        </p:txBody>
      </p:sp>
      <p:sp>
        <p:nvSpPr>
          <p:cNvPr id="1186" name="Google Shape;1186;p62"/>
          <p:cNvSpPr txBox="1"/>
          <p:nvPr/>
        </p:nvSpPr>
        <p:spPr>
          <a:xfrm>
            <a:off x="7421303" y="2161215"/>
            <a:ext cx="8804202" cy="6706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3200" b="1" dirty="0">
                <a:latin typeface="Golos Text" panose="020B0503020202020204" pitchFamily="34" charset="0"/>
                <a:cs typeface="Golos Text" panose="020B0503020202020204" pitchFamily="34" charset="0"/>
              </a:rPr>
              <a:t>Что же делать?</a:t>
            </a:r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 </a:t>
            </a:r>
          </a:p>
          <a:p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- Заменять на среднее значение, медиану, моду </a:t>
            </a:r>
          </a:p>
          <a:p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- </a:t>
            </a:r>
            <a:r>
              <a:rPr lang="ru-RU" sz="3200" dirty="0" err="1">
                <a:latin typeface="Golos Text" panose="020B0503020202020204" pitchFamily="34" charset="0"/>
                <a:cs typeface="Golos Text" panose="020B0503020202020204" pitchFamily="34" charset="0"/>
              </a:rPr>
              <a:t>Indicator</a:t>
            </a:r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 </a:t>
            </a:r>
            <a:r>
              <a:rPr lang="ru-RU" sz="3200" dirty="0" err="1">
                <a:latin typeface="Golos Text" panose="020B0503020202020204" pitchFamily="34" charset="0"/>
                <a:cs typeface="Golos Text" panose="020B0503020202020204" pitchFamily="34" charset="0"/>
              </a:rPr>
              <a:t>Method</a:t>
            </a:r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 - замена пропущенных значений нулями и создание </a:t>
            </a:r>
            <a:r>
              <a:rPr lang="ru-RU" sz="3200" dirty="0" err="1">
                <a:latin typeface="Golos Text" panose="020B0503020202020204" pitchFamily="34" charset="0"/>
                <a:cs typeface="Golos Text" panose="020B0503020202020204" pitchFamily="34" charset="0"/>
              </a:rPr>
              <a:t>новои</a:t>
            </a:r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̆ </a:t>
            </a:r>
          </a:p>
          <a:p>
            <a:r>
              <a:rPr lang="ru-RU" sz="3200" dirty="0" err="1">
                <a:latin typeface="Golos Text" panose="020B0503020202020204" pitchFamily="34" charset="0"/>
                <a:cs typeface="Golos Text" panose="020B0503020202020204" pitchFamily="34" charset="0"/>
              </a:rPr>
              <a:t>переменнои</a:t>
            </a:r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̆ индикатора (где она принимает значение 1 при наличие пропуска и </a:t>
            </a:r>
          </a:p>
          <a:p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0 в остальных случаях) </a:t>
            </a:r>
          </a:p>
          <a:p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- Повторить результат последнего наблюдения (среднее между </a:t>
            </a:r>
          </a:p>
          <a:p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- Восстановление пропусков на основе </a:t>
            </a:r>
            <a:r>
              <a:rPr lang="ru-RU" sz="3200" dirty="0" err="1">
                <a:latin typeface="Golos Text" panose="020B0503020202020204" pitchFamily="34" charset="0"/>
                <a:cs typeface="Golos Text" panose="020B0503020202020204" pitchFamily="34" charset="0"/>
              </a:rPr>
              <a:t>моделеи</a:t>
            </a:r>
            <a:r>
              <a:rPr lang="ru-RU" sz="3200" dirty="0">
                <a:latin typeface="Golos Text" panose="020B0503020202020204" pitchFamily="34" charset="0"/>
                <a:cs typeface="Golos Text" panose="020B0503020202020204" pitchFamily="34" charset="0"/>
              </a:rPr>
              <a:t>̆ </a:t>
            </a:r>
          </a:p>
          <a:p>
            <a:endParaRPr lang="ru-RU" sz="3200" dirty="0">
              <a:latin typeface="Golos Text" panose="020B0503020202020204" pitchFamily="34" charset="0"/>
              <a:cs typeface="Golos Text" panose="020B05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5F387B-042A-754E-BF2C-EECBA85C4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49" y="2687182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029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552449" y="533149"/>
            <a:ext cx="13737709" cy="15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5600" dirty="0">
                <a:latin typeface="Golos Text Medium" panose="020B0503020202020204" pitchFamily="34" charset="0"/>
                <a:cs typeface="Golos Text Medium" panose="020B0503020202020204" pitchFamily="34" charset="0"/>
              </a:rPr>
              <a:t>Обработка нулевых значений</a:t>
            </a:r>
          </a:p>
        </p:txBody>
      </p:sp>
      <p:pic>
        <p:nvPicPr>
          <p:cNvPr id="5" name="Picture 2" descr="page25image59773616">
            <a:extLst>
              <a:ext uri="{FF2B5EF4-FFF2-40B4-BE49-F238E27FC236}">
                <a16:creationId xmlns:a16="http://schemas.microsoft.com/office/drawing/2014/main" id="{0EB36458-221E-B246-9C94-82E023DC8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707" y="2083980"/>
            <a:ext cx="8342731" cy="737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632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2"/>
          <p:cNvSpPr txBox="1"/>
          <p:nvPr/>
        </p:nvSpPr>
        <p:spPr>
          <a:xfrm>
            <a:off x="6141448" y="4691616"/>
            <a:ext cx="6005104" cy="903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80000"/>
              </a:lnSpc>
            </a:pPr>
            <a:r>
              <a:rPr lang="ru-RU" sz="56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ПРАКТИКА</a:t>
            </a:r>
            <a:endParaRPr sz="56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452336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6" name="Google Shape;1296;p71"/>
          <p:cNvCxnSpPr/>
          <p:nvPr/>
        </p:nvCxnSpPr>
        <p:spPr>
          <a:xfrm>
            <a:off x="710600" y="718850"/>
            <a:ext cx="168639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7" name="Google Shape;1297;p71"/>
          <p:cNvCxnSpPr/>
          <p:nvPr/>
        </p:nvCxnSpPr>
        <p:spPr>
          <a:xfrm>
            <a:off x="712050" y="8605550"/>
            <a:ext cx="4088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8" name="Google Shape;1298;p71"/>
          <p:cNvCxnSpPr/>
          <p:nvPr/>
        </p:nvCxnSpPr>
        <p:spPr>
          <a:xfrm>
            <a:off x="5369775" y="8605550"/>
            <a:ext cx="12200700" cy="0"/>
          </a:xfrm>
          <a:prstGeom prst="straightConnector1">
            <a:avLst/>
          </a:prstGeom>
          <a:noFill/>
          <a:ln w="19050" cap="flat" cmpd="sng">
            <a:solidFill>
              <a:srgbClr val="27282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0" name="Google Shape;1300;p71"/>
          <p:cNvSpPr/>
          <p:nvPr/>
        </p:nvSpPr>
        <p:spPr>
          <a:xfrm>
            <a:off x="14381271" y="754362"/>
            <a:ext cx="3904200" cy="3904200"/>
          </a:xfrm>
          <a:prstGeom prst="ellipse">
            <a:avLst/>
          </a:prstGeom>
          <a:noFill/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71"/>
          <p:cNvSpPr/>
          <p:nvPr/>
        </p:nvSpPr>
        <p:spPr>
          <a:xfrm>
            <a:off x="14381271" y="4684971"/>
            <a:ext cx="3904200" cy="3904200"/>
          </a:xfrm>
          <a:prstGeom prst="ellipse">
            <a:avLst/>
          </a:prstGeom>
          <a:solidFill>
            <a:srgbClr val="4BD0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71"/>
          <p:cNvSpPr/>
          <p:nvPr/>
        </p:nvSpPr>
        <p:spPr>
          <a:xfrm>
            <a:off x="10477071" y="754362"/>
            <a:ext cx="3904200" cy="3904200"/>
          </a:xfrm>
          <a:prstGeom prst="ellipse">
            <a:avLst/>
          </a:prstGeom>
          <a:noFill/>
          <a:ln w="2857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4" name="Google Shape;1304;p71"/>
          <p:cNvGrpSpPr/>
          <p:nvPr/>
        </p:nvGrpSpPr>
        <p:grpSpPr>
          <a:xfrm>
            <a:off x="5357912" y="8883531"/>
            <a:ext cx="683869" cy="683869"/>
            <a:chOff x="1190625" y="238125"/>
            <a:chExt cx="4905800" cy="4905800"/>
          </a:xfrm>
        </p:grpSpPr>
        <p:sp>
          <p:nvSpPr>
            <p:cNvPr id="1305" name="Google Shape;1305;p71"/>
            <p:cNvSpPr/>
            <p:nvPr/>
          </p:nvSpPr>
          <p:spPr>
            <a:xfrm>
              <a:off x="1190625" y="238125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1"/>
            <p:cNvSpPr/>
            <p:nvPr/>
          </p:nvSpPr>
          <p:spPr>
            <a:xfrm>
              <a:off x="3136650" y="1629200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" name="Google Shape;1308;p71"/>
          <p:cNvGrpSpPr/>
          <p:nvPr/>
        </p:nvGrpSpPr>
        <p:grpSpPr>
          <a:xfrm>
            <a:off x="10037010" y="8897795"/>
            <a:ext cx="684060" cy="684060"/>
            <a:chOff x="1190625" y="238125"/>
            <a:chExt cx="5186200" cy="5186200"/>
          </a:xfrm>
        </p:grpSpPr>
        <p:sp>
          <p:nvSpPr>
            <p:cNvPr id="1309" name="Google Shape;1309;p71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1"/>
            <p:cNvSpPr/>
            <p:nvPr/>
          </p:nvSpPr>
          <p:spPr>
            <a:xfrm>
              <a:off x="2761650" y="1809150"/>
              <a:ext cx="2137575" cy="2178450"/>
            </a:xfrm>
            <a:custGeom>
              <a:avLst/>
              <a:gdLst/>
              <a:ahLst/>
              <a:cxnLst/>
              <a:rect l="l" t="t" r="r" b="b"/>
              <a:pathLst>
                <a:path w="85503" h="87138" extrusionOk="0">
                  <a:moveTo>
                    <a:pt x="50928" y="25698"/>
                  </a:moveTo>
                  <a:lnTo>
                    <a:pt x="50694" y="27567"/>
                  </a:lnTo>
                  <a:cubicBezTo>
                    <a:pt x="48125" y="25464"/>
                    <a:pt x="45088" y="24530"/>
                    <a:pt x="41350" y="24530"/>
                  </a:cubicBezTo>
                  <a:cubicBezTo>
                    <a:pt x="31772" y="24530"/>
                    <a:pt x="23362" y="32473"/>
                    <a:pt x="22194" y="42284"/>
                  </a:cubicBezTo>
                  <a:cubicBezTo>
                    <a:pt x="21026" y="52330"/>
                    <a:pt x="27333" y="61207"/>
                    <a:pt x="38079" y="61207"/>
                  </a:cubicBezTo>
                  <a:cubicBezTo>
                    <a:pt x="42752" y="61207"/>
                    <a:pt x="47190" y="59104"/>
                    <a:pt x="50227" y="56535"/>
                  </a:cubicBezTo>
                  <a:cubicBezTo>
                    <a:pt x="52330" y="60039"/>
                    <a:pt x="56535" y="64010"/>
                    <a:pt x="63543" y="64010"/>
                  </a:cubicBezTo>
                  <a:cubicBezTo>
                    <a:pt x="76859" y="64010"/>
                    <a:pt x="85503" y="53264"/>
                    <a:pt x="85503" y="39948"/>
                  </a:cubicBezTo>
                  <a:cubicBezTo>
                    <a:pt x="85503" y="17989"/>
                    <a:pt x="66346" y="1"/>
                    <a:pt x="43452" y="1"/>
                  </a:cubicBezTo>
                  <a:cubicBezTo>
                    <a:pt x="18690" y="1"/>
                    <a:pt x="1" y="19390"/>
                    <a:pt x="1" y="43452"/>
                  </a:cubicBezTo>
                  <a:cubicBezTo>
                    <a:pt x="1" y="67515"/>
                    <a:pt x="18690" y="86437"/>
                    <a:pt x="42752" y="86904"/>
                  </a:cubicBezTo>
                  <a:cubicBezTo>
                    <a:pt x="49293" y="87138"/>
                    <a:pt x="57703" y="85269"/>
                    <a:pt x="62375" y="82232"/>
                  </a:cubicBezTo>
                  <a:lnTo>
                    <a:pt x="63543" y="81765"/>
                  </a:lnTo>
                  <a:lnTo>
                    <a:pt x="58170" y="71019"/>
                  </a:lnTo>
                  <a:lnTo>
                    <a:pt x="57002" y="71720"/>
                  </a:lnTo>
                  <a:cubicBezTo>
                    <a:pt x="53731" y="73355"/>
                    <a:pt x="48826" y="74523"/>
                    <a:pt x="42752" y="74523"/>
                  </a:cubicBezTo>
                  <a:cubicBezTo>
                    <a:pt x="25698" y="74523"/>
                    <a:pt x="12382" y="60740"/>
                    <a:pt x="12382" y="43452"/>
                  </a:cubicBezTo>
                  <a:cubicBezTo>
                    <a:pt x="12382" y="26399"/>
                    <a:pt x="25698" y="12382"/>
                    <a:pt x="43452" y="12382"/>
                  </a:cubicBezTo>
                  <a:cubicBezTo>
                    <a:pt x="60039" y="12382"/>
                    <a:pt x="73121" y="24530"/>
                    <a:pt x="73121" y="39948"/>
                  </a:cubicBezTo>
                  <a:cubicBezTo>
                    <a:pt x="73121" y="44854"/>
                    <a:pt x="71720" y="47657"/>
                    <a:pt x="69851" y="49293"/>
                  </a:cubicBezTo>
                  <a:cubicBezTo>
                    <a:pt x="68215" y="50928"/>
                    <a:pt x="66113" y="51629"/>
                    <a:pt x="64711" y="51629"/>
                  </a:cubicBezTo>
                  <a:cubicBezTo>
                    <a:pt x="63076" y="51629"/>
                    <a:pt x="61674" y="50928"/>
                    <a:pt x="60973" y="50227"/>
                  </a:cubicBezTo>
                  <a:cubicBezTo>
                    <a:pt x="60273" y="49293"/>
                    <a:pt x="59805" y="48125"/>
                    <a:pt x="60039" y="46256"/>
                  </a:cubicBezTo>
                  <a:lnTo>
                    <a:pt x="62609" y="25698"/>
                  </a:lnTo>
                  <a:close/>
                  <a:moveTo>
                    <a:pt x="40416" y="50227"/>
                  </a:moveTo>
                  <a:cubicBezTo>
                    <a:pt x="44621" y="50227"/>
                    <a:pt x="47658" y="46957"/>
                    <a:pt x="48358" y="42752"/>
                  </a:cubicBezTo>
                  <a:cubicBezTo>
                    <a:pt x="48826" y="38780"/>
                    <a:pt x="46256" y="35510"/>
                    <a:pt x="42518" y="35510"/>
                  </a:cubicBezTo>
                  <a:cubicBezTo>
                    <a:pt x="38079" y="35510"/>
                    <a:pt x="34809" y="39014"/>
                    <a:pt x="34342" y="42985"/>
                  </a:cubicBezTo>
                  <a:lnTo>
                    <a:pt x="34342" y="42985"/>
                  </a:lnTo>
                  <a:lnTo>
                    <a:pt x="34342" y="43219"/>
                  </a:lnTo>
                  <a:cubicBezTo>
                    <a:pt x="33874" y="46957"/>
                    <a:pt x="36444" y="50227"/>
                    <a:pt x="40416" y="502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1251;p69">
            <a:extLst>
              <a:ext uri="{FF2B5EF4-FFF2-40B4-BE49-F238E27FC236}">
                <a16:creationId xmlns:a16="http://schemas.microsoft.com/office/drawing/2014/main" id="{F475328F-D28B-9648-8008-7CDD3F28A4C6}"/>
              </a:ext>
            </a:extLst>
          </p:cNvPr>
          <p:cNvSpPr txBox="1"/>
          <p:nvPr/>
        </p:nvSpPr>
        <p:spPr>
          <a:xfrm>
            <a:off x="581025" y="8691275"/>
            <a:ext cx="4219800" cy="1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Сапрыкин Артур</a:t>
            </a:r>
            <a:endParaRPr sz="24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Data Scientist</a:t>
            </a:r>
            <a:endParaRPr sz="2400" dirty="0">
              <a:latin typeface="Golos Text" panose="020B0503020202020204" pitchFamily="34" charset="0"/>
              <a:ea typeface="Proxima Nova"/>
              <a:cs typeface="Golos Text" panose="020B0503020202020204" pitchFamily="34" charset="0"/>
              <a:sym typeface="Proxima Nova"/>
            </a:endParaRPr>
          </a:p>
        </p:txBody>
      </p:sp>
      <p:sp>
        <p:nvSpPr>
          <p:cNvPr id="24" name="Google Shape;1253;p69">
            <a:extLst>
              <a:ext uri="{FF2B5EF4-FFF2-40B4-BE49-F238E27FC236}">
                <a16:creationId xmlns:a16="http://schemas.microsoft.com/office/drawing/2014/main" id="{DDB7EED5-1D52-1C4D-BB7B-6B9102F5A14B}"/>
              </a:ext>
            </a:extLst>
          </p:cNvPr>
          <p:cNvSpPr txBox="1"/>
          <p:nvPr/>
        </p:nvSpPr>
        <p:spPr>
          <a:xfrm>
            <a:off x="552450" y="5200650"/>
            <a:ext cx="9791700" cy="15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0" dirty="0">
                <a:latin typeface="Golos Text Medium" panose="020B0503020202020204" pitchFamily="34" charset="0"/>
                <a:ea typeface="Proxima Nova Semibold"/>
                <a:cs typeface="Golos Text Medium" panose="020B0503020202020204" pitchFamily="34" charset="0"/>
                <a:sym typeface="Proxima Nova Semibold"/>
              </a:rPr>
              <a:t>Спасибо за внимание!</a:t>
            </a:r>
            <a:endParaRPr sz="10000" dirty="0">
              <a:latin typeface="Golos Text Medium" panose="020B0503020202020204" pitchFamily="34" charset="0"/>
              <a:ea typeface="Proxima Nova Semibold"/>
              <a:cs typeface="Golos Text Medium" panose="020B0503020202020204" pitchFamily="34" charset="0"/>
              <a:sym typeface="Proxima Nova Semibold"/>
            </a:endParaRPr>
          </a:p>
        </p:txBody>
      </p:sp>
      <p:sp>
        <p:nvSpPr>
          <p:cNvPr id="25" name="Google Shape;1259;p69">
            <a:extLst>
              <a:ext uri="{FF2B5EF4-FFF2-40B4-BE49-F238E27FC236}">
                <a16:creationId xmlns:a16="http://schemas.microsoft.com/office/drawing/2014/main" id="{F4C42084-12E6-E14C-AD47-0E30AAF4010B}"/>
              </a:ext>
            </a:extLst>
          </p:cNvPr>
          <p:cNvSpPr txBox="1"/>
          <p:nvPr/>
        </p:nvSpPr>
        <p:spPr>
          <a:xfrm>
            <a:off x="6095999" y="8940675"/>
            <a:ext cx="3218121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fb.com/</a:t>
            </a:r>
            <a:r>
              <a:rPr lang="en-GB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asaprykin92</a:t>
            </a:r>
            <a:endParaRPr dirty="0">
              <a:latin typeface="Golos Text" panose="020B0503020202020204" pitchFamily="34" charset="0"/>
              <a:cs typeface="Golos Text" panose="020B0503020202020204" pitchFamily="34" charset="0"/>
            </a:endParaRPr>
          </a:p>
        </p:txBody>
      </p:sp>
      <p:sp>
        <p:nvSpPr>
          <p:cNvPr id="26" name="Google Shape;1263;p69">
            <a:extLst>
              <a:ext uri="{FF2B5EF4-FFF2-40B4-BE49-F238E27FC236}">
                <a16:creationId xmlns:a16="http://schemas.microsoft.com/office/drawing/2014/main" id="{583CC292-1658-7B48-A097-AA0A573F9003}"/>
              </a:ext>
            </a:extLst>
          </p:cNvPr>
          <p:cNvSpPr txBox="1"/>
          <p:nvPr/>
        </p:nvSpPr>
        <p:spPr>
          <a:xfrm>
            <a:off x="10781875" y="8940675"/>
            <a:ext cx="4210032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asaprykin92</a:t>
            </a:r>
            <a:r>
              <a:rPr lang="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@</a:t>
            </a:r>
            <a:r>
              <a:rPr lang="en-US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g</a:t>
            </a:r>
            <a:r>
              <a:rPr lang="ru" sz="2400" dirty="0">
                <a:latin typeface="Golos Text" panose="020B0503020202020204" pitchFamily="34" charset="0"/>
                <a:ea typeface="Proxima Nova"/>
                <a:cs typeface="Golos Text" panose="020B0503020202020204" pitchFamily="34" charset="0"/>
                <a:sym typeface="Proxima Nova"/>
              </a:rPr>
              <a:t>mail.com</a:t>
            </a:r>
            <a:endParaRPr dirty="0">
              <a:latin typeface="Golos Text" panose="020B0503020202020204" pitchFamily="34" charset="0"/>
              <a:cs typeface="Golos T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47201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Gree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282</Words>
  <Application>Microsoft Macintosh PowerPoint</Application>
  <PresentationFormat>Custom</PresentationFormat>
  <Paragraphs>46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Golos Text Medium</vt:lpstr>
      <vt:lpstr>Golos Text</vt:lpstr>
      <vt:lpstr>Proxima Nova</vt:lpstr>
      <vt:lpstr>Arial</vt:lpstr>
      <vt:lpstr>Proxima Nova Semibold</vt:lpstr>
      <vt:lpstr>White Green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227</cp:revision>
  <cp:lastPrinted>2020-09-14T12:51:59Z</cp:lastPrinted>
  <dcterms:modified xsi:type="dcterms:W3CDTF">2020-09-30T11:14:07Z</dcterms:modified>
</cp:coreProperties>
</file>